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59" r:id="rId7"/>
    <p:sldId id="260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7637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2492896"/>
            <a:ext cx="6400800" cy="30963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3 класс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Никитинская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Лилия Геннадьевна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844824"/>
            <a:ext cx="68450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Единицы времени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бывают часы…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561662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1027" name="Picture 3" descr="C:\Users\HOME\Desktop\1328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00808"/>
            <a:ext cx="1905000" cy="1905000"/>
          </a:xfrm>
          <a:prstGeom prst="rect">
            <a:avLst/>
          </a:prstGeom>
          <a:noFill/>
        </p:spPr>
      </p:pic>
      <p:pic>
        <p:nvPicPr>
          <p:cNvPr id="1028" name="Picture 4" descr="C:\Users\HOME\Desktop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1792735" cy="1792735"/>
          </a:xfrm>
          <a:prstGeom prst="rect">
            <a:avLst/>
          </a:prstGeom>
          <a:noFill/>
        </p:spPr>
      </p:pic>
      <p:pic>
        <p:nvPicPr>
          <p:cNvPr id="1029" name="Picture 5" descr="C:\Users\HOME\Desktop\img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772816"/>
            <a:ext cx="1905000" cy="1905000"/>
          </a:xfrm>
          <a:prstGeom prst="rect">
            <a:avLst/>
          </a:prstGeom>
          <a:noFill/>
        </p:spPr>
      </p:pic>
      <p:pic>
        <p:nvPicPr>
          <p:cNvPr id="1030" name="Picture 6" descr="C:\Users\HOME\Desktop\img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861048"/>
            <a:ext cx="1440160" cy="2082159"/>
          </a:xfrm>
          <a:prstGeom prst="rect">
            <a:avLst/>
          </a:prstGeom>
          <a:noFill/>
        </p:spPr>
      </p:pic>
      <p:pic>
        <p:nvPicPr>
          <p:cNvPr id="1032" name="Picture 8" descr="C:\Users\HOME\Desktop\uniel_utl_12g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077072"/>
            <a:ext cx="2640293" cy="1872208"/>
          </a:xfrm>
          <a:prstGeom prst="rect">
            <a:avLst/>
          </a:prstGeom>
          <a:noFill/>
        </p:spPr>
      </p:pic>
      <p:pic>
        <p:nvPicPr>
          <p:cNvPr id="1033" name="Picture 9" descr="C:\Users\HOME\Desktop\flexible-work-hours-285x2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1763" y="4154488"/>
            <a:ext cx="2714625" cy="210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времени по часам</a:t>
            </a:r>
            <a:endParaRPr lang="ru-RU" dirty="0"/>
          </a:p>
        </p:txBody>
      </p:sp>
      <p:pic>
        <p:nvPicPr>
          <p:cNvPr id="3074" name="Picture 2" descr="C:\Users\HOME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029452" cy="551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700832"/>
          </a:xfrm>
        </p:spPr>
        <p:txBody>
          <a:bodyPr>
            <a:normAutofit/>
          </a:bodyPr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1028" name="Picture 4" descr="C:\Users\HOME\Desktop\IMG_1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10039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2050" name="Picture 2" descr="C:\Users\HOME\Desktop\IMG_1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Пословицы о времени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         </a:t>
            </a:r>
          </a:p>
          <a:p>
            <a:r>
              <a:rPr lang="ru-RU" dirty="0" smtClean="0"/>
              <a:t>Время дороже золота.</a:t>
            </a:r>
          </a:p>
          <a:p>
            <a:r>
              <a:rPr lang="ru-RU" dirty="0" smtClean="0"/>
              <a:t>Время – как воробей : упустишь – не поймаешь.</a:t>
            </a:r>
          </a:p>
          <a:p>
            <a:r>
              <a:rPr lang="ru-RU" dirty="0" smtClean="0"/>
              <a:t>Время не деньги , потеряешь – не найдешь.</a:t>
            </a:r>
          </a:p>
          <a:p>
            <a:r>
              <a:rPr lang="ru-RU" dirty="0" smtClean="0"/>
              <a:t>Потерял минуту – потеряешь и час.</a:t>
            </a:r>
            <a:endParaRPr lang="ru-RU" dirty="0"/>
          </a:p>
        </p:txBody>
      </p:sp>
      <p:pic>
        <p:nvPicPr>
          <p:cNvPr id="1027" name="Picture 3" descr="C:\Users\HOME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48680"/>
            <a:ext cx="1552575" cy="204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836712"/>
            <a:ext cx="78488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Сегодня я узнал…</a:t>
            </a:r>
          </a:p>
          <a:p>
            <a:r>
              <a:rPr lang="ru-RU" sz="6600" dirty="0" smtClean="0"/>
              <a:t>Было интересно…</a:t>
            </a:r>
          </a:p>
          <a:p>
            <a:r>
              <a:rPr lang="ru-RU" sz="6600" dirty="0" smtClean="0"/>
              <a:t>Было трудно…</a:t>
            </a:r>
          </a:p>
          <a:p>
            <a:r>
              <a:rPr lang="ru-RU" sz="6600" dirty="0" smtClean="0"/>
              <a:t>Я научился…</a:t>
            </a:r>
          </a:p>
          <a:p>
            <a:r>
              <a:rPr lang="ru-RU" sz="6600" dirty="0" smtClean="0"/>
              <a:t>Я смог…</a:t>
            </a:r>
            <a:endParaRPr lang="ru-RU" sz="6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f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TP101908666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267179</Value>
      <Value>407249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184656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BCFCE8-E557-45A0-92C6-0E21D0019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tf01908703</Template>
  <TotalTime>155</TotalTime>
  <Words>75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tf01908703</vt:lpstr>
      <vt:lpstr>Слайд 1</vt:lpstr>
      <vt:lpstr>Тема </vt:lpstr>
      <vt:lpstr>Какие бывают часы…</vt:lpstr>
      <vt:lpstr>Определение времени по часам</vt:lpstr>
      <vt:lpstr>Проверь себя</vt:lpstr>
      <vt:lpstr>Проверь себя</vt:lpstr>
      <vt:lpstr>Пословицы о времени</vt:lpstr>
      <vt:lpstr>Рефлексия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Единицы времени</dc:title>
  <dc:subject>Шаблон оформления</dc:subject>
  <dc:creator>HOME</dc:creator>
  <cp:keywords>Шаблон оформления</cp:keywords>
  <dc:description>Шаблон оформления
Корпорация Майкрософт</dc:description>
  <cp:lastModifiedBy>HOME</cp:lastModifiedBy>
  <cp:revision>13</cp:revision>
  <dcterms:created xsi:type="dcterms:W3CDTF">2017-02-12T15:58:40Z</dcterms:created>
  <dcterms:modified xsi:type="dcterms:W3CDTF">2017-02-27T16:56:46Z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