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2" r:id="rId4"/>
    <p:sldId id="263" r:id="rId5"/>
    <p:sldId id="286" r:id="rId6"/>
    <p:sldId id="272" r:id="rId7"/>
    <p:sldId id="294" r:id="rId8"/>
    <p:sldId id="271" r:id="rId9"/>
    <p:sldId id="289" r:id="rId10"/>
    <p:sldId id="299" r:id="rId11"/>
    <p:sldId id="269" r:id="rId12"/>
    <p:sldId id="304" r:id="rId13"/>
    <p:sldId id="306" r:id="rId14"/>
    <p:sldId id="288" r:id="rId15"/>
    <p:sldId id="270" r:id="rId16"/>
    <p:sldId id="259" r:id="rId17"/>
    <p:sldId id="283" r:id="rId18"/>
    <p:sldId id="277" r:id="rId19"/>
    <p:sldId id="302" r:id="rId20"/>
    <p:sldId id="307" r:id="rId21"/>
    <p:sldId id="273" r:id="rId22"/>
    <p:sldId id="275" r:id="rId23"/>
    <p:sldId id="276" r:id="rId24"/>
    <p:sldId id="278" r:id="rId25"/>
    <p:sldId id="301" r:id="rId26"/>
    <p:sldId id="303" r:id="rId27"/>
    <p:sldId id="285" r:id="rId28"/>
    <p:sldId id="279" r:id="rId29"/>
    <p:sldId id="295" r:id="rId30"/>
    <p:sldId id="298" r:id="rId31"/>
    <p:sldId id="265" r:id="rId32"/>
    <p:sldId id="268" r:id="rId33"/>
    <p:sldId id="305" r:id="rId34"/>
    <p:sldId id="266" r:id="rId35"/>
    <p:sldId id="296" r:id="rId36"/>
    <p:sldId id="257" r:id="rId37"/>
    <p:sldId id="261" r:id="rId38"/>
    <p:sldId id="280" r:id="rId39"/>
    <p:sldId id="291" r:id="rId40"/>
    <p:sldId id="300" r:id="rId41"/>
    <p:sldId id="281" r:id="rId42"/>
    <p:sldId id="264" r:id="rId43"/>
    <p:sldId id="282" r:id="rId44"/>
    <p:sldId id="308" r:id="rId45"/>
    <p:sldId id="258" r:id="rId46"/>
    <p:sldId id="274" r:id="rId47"/>
    <p:sldId id="260" r:id="rId48"/>
    <p:sldId id="29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1" autoAdjust="0"/>
    <p:restoredTop sz="94721" autoAdjust="0"/>
  </p:normalViewPr>
  <p:slideViewPr>
    <p:cSldViewPr>
      <p:cViewPr varScale="1">
        <p:scale>
          <a:sx n="45" d="100"/>
          <a:sy n="45" d="100"/>
        </p:scale>
        <p:origin x="10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0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B6E7A2-CFD9-4D86-A6C1-101B6C23420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AA6671-ABCA-44BE-8D22-E530F80D85B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400800" cy="2286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века в поисках новой картины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3520" y="4509120"/>
            <a:ext cx="6400800" cy="1509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Учитель истории и обществознания </a:t>
            </a:r>
          </a:p>
          <a:p>
            <a:r>
              <a:rPr lang="ru-RU" sz="2800" dirty="0" smtClean="0"/>
              <a:t>Смирнова Нинель Николаевна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35782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Э. Делакруа «Свобода, ведущая народ»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Documents and Settings\Admin\Мои документы\саша\своб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685804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Оноре Домье (1808 - 1879)</a:t>
            </a:r>
            <a:endParaRPr lang="ru-RU" dirty="0"/>
          </a:p>
        </p:txBody>
      </p:sp>
      <p:pic>
        <p:nvPicPr>
          <p:cNvPr id="13314" name="Picture 2" descr="C:\Documents and Settings\Admin\Мои документы\саша\домь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85765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63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О.Домье «Убийство на улице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Транснонен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Documents and Settings\Admin\Мои документы\саша\убий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85918" y="571480"/>
            <a:ext cx="642942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 Домье «Законодательное чрево»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Documents and Settings\Admin\Мои документы\саша\ч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72152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35782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Гюстав Курбе (1819 - 1877)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Admin\Мои документы\саша\портрет курб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872484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Курбе «Дробильщики камня»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Admin\Мои документы\саша\дробильщ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49935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Курбе «Веяльщицы»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саша\веяльщи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607457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4292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Курбе «Послеобеденный отдых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Орнане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Admin\Мои документы\саша\отдых курб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00079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35782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Жан Милле (1814-1875)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Admin\Мои документы\саша\милл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Ж. Милле «Сборщицы колосьев»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Documents and Settings\Admin\Мои документы\саша\собиральщиц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643042" y="357166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43512"/>
            <a:ext cx="7498080" cy="11430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Франсиско Гойя (1746-1828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6867" name="Picture 3" descr="C:\Documents and Settings\Admin\Мои документы\саша\пртрет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414340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357826"/>
            <a:ext cx="692660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Эдуард Мане (1823-1883)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Documents and Settings\Admin\Мои документы\саша\э. ма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350046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Э. Мане «Завтрак на траве»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Documents and Settings\Admin\Мои документы\саша\завтра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285728"/>
            <a:ext cx="614366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Э. Мане «Портрет Золя»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Admin\Мои документы\саша\з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786050" y="214290"/>
            <a:ext cx="3857652" cy="5087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Клод Моне (1840-1926)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Admin\Мои документы\саша\кл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52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28638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К.Моне «Впечатление»</a:t>
            </a:r>
            <a:endParaRPr lang="ru-RU" dirty="0"/>
          </a:p>
        </p:txBody>
      </p:sp>
      <p:pic>
        <p:nvPicPr>
          <p:cNvPr id="22530" name="Picture 2" descr="C:\Documents and Settings\Admin\Мои документы\саша\мон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857356" y="357166"/>
            <a:ext cx="635798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28638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К. Моне «Скалы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Бель-Иль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Documents and Settings\Admin\Мои документы\саша\ска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6769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К. Моне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Руанский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собор»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Documents and Settings\Admin\Мои документы\саша\собор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71604" y="357166"/>
            <a:ext cx="707236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Камиль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Писсарро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(1830-1903)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Documents and Settings\Admin\Мои документы\саша\писсар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52"/>
            <a:ext cx="44291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35782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Писсарро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«Бульвар Монмартр в Париже»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\Мои документы\саша\монм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83227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35782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Огюст Ренуар (1841-1919)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Documents and Settings\Admin\Мои документы\саша\рену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421484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50070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Гоя «Портрет королевской семьи Карлоса 4»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саша\г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071670" y="357166"/>
            <a:ext cx="5500726" cy="4931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7207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Ренуар «Портрет Жанны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Самари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Documents and Settings\Admin\Мои документы\саша\самар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500298" y="28572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Ренуар «Девушка с веером»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Мои документы\саша\дев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368632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Эдгар Дега (1834 - 1917)</a:t>
            </a:r>
            <a:endParaRPr lang="ru-RU" dirty="0"/>
          </a:p>
        </p:txBody>
      </p:sp>
      <p:pic>
        <p:nvPicPr>
          <p:cNvPr id="12290" name="Picture 2" descr="C:\Documents and Settings\Admin\Мои документы\саша\де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3577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500570"/>
            <a:ext cx="706948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Э. Дега «Уроки танцев»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Documents and Settings\Admin\Мои документы\саша\урок тан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357422" y="357166"/>
            <a:ext cx="521497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Э. Дега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танцовщицы»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Мои документы\саша\дег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507209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Огюст Роден (1840-1917)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Documents and Settings\Admin\Мои документы\саша\роден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433832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Роден «Бальзак»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саша\бальз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407196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Роден «Врата ада»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саша\врата 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36433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 Роден «Мыслитель»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Мои документы\саша\мысл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50006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5721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О.Роден «Поцелуй»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Admin\Мои документы\саша\поцелу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78634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Гойя «Расстрел повстанцев в ночь на 3 мая 1808 г.»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Мои документы\саша\г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928794" y="214290"/>
            <a:ext cx="6072230" cy="486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28638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Поль Сезанн (1839-1906)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Documents and Settings\Admin\Мои документы\саша\се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393781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21495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Сезанн «Натюрморт»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Admin\Мои документы\саша\натюрм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621510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Поль Гоген (1848-1903)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Admin\Мои документы\саша\гог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471490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8638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Гоген «Орана Мария»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Admin\Мои документы\саша\Орана Ма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14546" y="357166"/>
            <a:ext cx="535785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6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Гоген «Что нового?»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Documents and Settings\Admin\Мои документы\саша\что нов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500042"/>
            <a:ext cx="60007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(1853-1890)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саша\ван го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64344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 Ван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«Звездная ночь»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Мои документы\саша\звезная 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428860" y="285728"/>
            <a:ext cx="517925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5782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 Ван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«Красные виноградники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саша\виноград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642942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4292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 Ван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«Пейзаж в Овере после дождя»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Admin\Мои документы\саша\после дожд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14366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Теодор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Жерико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(1791 - 1824)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Admin\Мои документы\саша\портре 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Жерико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«Офицер конных егерей, бросающийся в атаку»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Admin\Мои документы\саша\ж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571736" y="357166"/>
            <a:ext cx="450059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35782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Жерико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«Резня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Хиосе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C:\Documents and Settings\Admin\Мои документы\саша\рез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64360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Жерико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«Плот «Медузы»»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Мои документы\саша\ж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464347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28638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Эжен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Делакруа (1798-1863)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Admin\Мои документы\саша\портрет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394369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346</Words>
  <Application>Microsoft Office PowerPoint</Application>
  <PresentationFormat>Экран (4:3)</PresentationFormat>
  <Paragraphs>50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Искусство XIX века в поисках новой картины мира </vt:lpstr>
      <vt:lpstr>Франсиско Гойя (1746-1828)</vt:lpstr>
      <vt:lpstr>Ф. Гоя «Портрет королевской семьи Карлоса 4»</vt:lpstr>
      <vt:lpstr>Ф. Гойя «Расстрел повстанцев в ночь на 3 мая 1808 г.»</vt:lpstr>
      <vt:lpstr>Теодор Жерико (1791 - 1824)</vt:lpstr>
      <vt:lpstr>Т. Жерико «Офицер конных егерей, бросающийся в атаку»</vt:lpstr>
      <vt:lpstr>Т. Жерико «Резня в Хиосе»</vt:lpstr>
      <vt:lpstr>Т. Жерико «Плот «Медузы»»</vt:lpstr>
      <vt:lpstr>Эжен Делакруа (1798-1863)</vt:lpstr>
      <vt:lpstr>Э. Делакруа «Свобода, ведущая народ»</vt:lpstr>
      <vt:lpstr>Оноре Домье (1808 - 1879)</vt:lpstr>
      <vt:lpstr>О.Домье «Убийство на улице Транснонен»</vt:lpstr>
      <vt:lpstr>О.  Домье «Законодательное чрево»</vt:lpstr>
      <vt:lpstr>Гюстав Курбе (1819 - 1877)</vt:lpstr>
      <vt:lpstr>Г. Курбе «Дробильщики камня»</vt:lpstr>
      <vt:lpstr>Г. Курбе «Веяльщицы»</vt:lpstr>
      <vt:lpstr>Г. Курбе «Послеобеденный отдых в Орнане»</vt:lpstr>
      <vt:lpstr>Жан Милле (1814-1875)</vt:lpstr>
      <vt:lpstr>Ж. Милле «Сборщицы колосьев»</vt:lpstr>
      <vt:lpstr>Эдуард Мане (1823-1883)</vt:lpstr>
      <vt:lpstr>Э. Мане «Завтрак на траве»</vt:lpstr>
      <vt:lpstr>Э. Мане «Портрет Золя»</vt:lpstr>
      <vt:lpstr>Клод Моне (1840-1926)</vt:lpstr>
      <vt:lpstr>К.Моне «Впечатление»</vt:lpstr>
      <vt:lpstr>К. Моне «Скалы в Бель-Иль»</vt:lpstr>
      <vt:lpstr>К. Моне «Руанский собор»</vt:lpstr>
      <vt:lpstr>Камиль Писсарро (1830-1903)</vt:lpstr>
      <vt:lpstr>К. Писсарро «Бульвар Монмартр в Париже»</vt:lpstr>
      <vt:lpstr>Огюст Ренуар (1841-1919)</vt:lpstr>
      <vt:lpstr>О. Ренуар «Портрет Жанны Самари»</vt:lpstr>
      <vt:lpstr>О. Ренуар «Девушка с веером»</vt:lpstr>
      <vt:lpstr>Эдгар Дега (1834 - 1917)</vt:lpstr>
      <vt:lpstr>Э. Дега «Уроки танцев»</vt:lpstr>
      <vt:lpstr>Э. Дега «Голубые танцовщицы»</vt:lpstr>
      <vt:lpstr>Огюст Роден (1840-1917)</vt:lpstr>
      <vt:lpstr>О. Роден «Бальзак»</vt:lpstr>
      <vt:lpstr>О. Роден «Врата ада»</vt:lpstr>
      <vt:lpstr>О. Роден «Мыслитель»</vt:lpstr>
      <vt:lpstr>О.Роден «Поцелуй»</vt:lpstr>
      <vt:lpstr>Поль Сезанн (1839-1906)</vt:lpstr>
      <vt:lpstr>П. Сезанн «Натюрморт»</vt:lpstr>
      <vt:lpstr>Поль Гоген (1848-1903)</vt:lpstr>
      <vt:lpstr>П. Гоген «Орана Мария»</vt:lpstr>
      <vt:lpstr>П. Гоген «Что нового?»</vt:lpstr>
      <vt:lpstr>Винсент Ван Гог(1853-1890)</vt:lpstr>
      <vt:lpstr>В. Ван Гог «Звездная ночь»</vt:lpstr>
      <vt:lpstr>В. Ван Гог «Красные виноградники в Арле»</vt:lpstr>
      <vt:lpstr>В. Ван Гог «Пейзаж в Овере после дождя»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12</cp:revision>
  <dcterms:created xsi:type="dcterms:W3CDTF">2013-10-01T19:50:07Z</dcterms:created>
  <dcterms:modified xsi:type="dcterms:W3CDTF">2019-10-27T19:04:17Z</dcterms:modified>
</cp:coreProperties>
</file>