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9" r:id="rId3"/>
    <p:sldId id="284" r:id="rId4"/>
    <p:sldId id="285" r:id="rId5"/>
    <p:sldId id="288" r:id="rId6"/>
    <p:sldId id="289" r:id="rId7"/>
    <p:sldId id="287" r:id="rId8"/>
    <p:sldId id="286" r:id="rId9"/>
    <p:sldId id="290" r:id="rId10"/>
    <p:sldId id="296" r:id="rId11"/>
    <p:sldId id="295" r:id="rId12"/>
    <p:sldId id="294" r:id="rId13"/>
    <p:sldId id="298" r:id="rId14"/>
    <p:sldId id="293" r:id="rId15"/>
    <p:sldId id="292" r:id="rId16"/>
    <p:sldId id="297" r:id="rId17"/>
    <p:sldId id="300" r:id="rId18"/>
    <p:sldId id="299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79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47CA6-C4DA-4337-BB6B-B41F137E1F5B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4601-3256-4694-A49F-EA7568D1A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473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4601-3256-4694-A49F-EA7568D1AC4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3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alphaModFix amt="3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920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4">
            <a:clrChange>
              <a:clrFrom>
                <a:srgbClr val="859F5A"/>
              </a:clrFrom>
              <a:clrTo>
                <a:srgbClr val="859F5A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65"/>
          <a:stretch/>
        </p:blipFill>
        <p:spPr>
          <a:xfrm>
            <a:off x="2259575" y="915566"/>
            <a:ext cx="4535911" cy="367240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797"/>
            </a:avLst>
          </a:prstGeom>
          <a:blipFill dpi="0" rotWithShape="1">
            <a:blip r:embed="rId1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50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2055637"/>
            <a:ext cx="4176464" cy="720080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Карандашница </a:t>
            </a:r>
            <a:br>
              <a:rPr lang="ru-RU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воими руками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3006873"/>
            <a:ext cx="3672408" cy="1381927"/>
          </a:xfrm>
        </p:spPr>
        <p:txBody>
          <a:bodyPr>
            <a:normAutofit fontScale="62500" lnSpcReduction="20000"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Автор проекта:</a:t>
            </a:r>
            <a:endParaRPr lang="ru-RU" sz="12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ученик 9 класса</a:t>
            </a:r>
            <a:endParaRPr lang="ru-RU" sz="12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Баштырев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Александр</a:t>
            </a:r>
            <a:endParaRPr lang="ru-RU" sz="12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Руководитель проекта:</a:t>
            </a:r>
            <a:endParaRPr lang="ru-RU" sz="12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учитель изобразительного искусства </a:t>
            </a:r>
            <a:endParaRPr lang="ru-RU" sz="12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 технологии</a:t>
            </a:r>
            <a:endParaRPr lang="ru-RU" sz="12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r"/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</a:rPr>
              <a:t>Комиссарова Ирина Леонидовна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1640" y="2793076"/>
            <a:ext cx="1143047" cy="1809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12" y="84355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722633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Тихменевская средняя общеобразовательная школа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3808" y="1627062"/>
            <a:ext cx="4008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Итоговый индивидуальный проект по технологии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568952" cy="85725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Что такое оргстекло: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применение, свойства</a:t>
            </a:r>
          </a:p>
        </p:txBody>
      </p:sp>
      <p:sp>
        <p:nvSpPr>
          <p:cNvPr id="3" name="AutoShape 10" descr="https://plast-servis.com/assets/web_plast_servis/images/products/orsteklo/orgsteklo-mebel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419622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Стекла различается по уровню светопропускания и светорассеивания. Существуют три основных вида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Обыкновенное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прозрачное оргстекло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fontAlgn="base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Полупрозрачное.</a:t>
            </a:r>
          </a:p>
          <a:p>
            <a:pPr lvl="0" fontAlgn="base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Непрозрачное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18" name="Picture 2" descr="http://klubmama.ru/uploads/posts/2022-08/1661346679_29-klubmama-ru-p-gde-vzyat-orgsteklo-dlya-podelok-foto-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11710"/>
            <a:ext cx="3260413" cy="238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452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Практическая часть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9622"/>
            <a:ext cx="6102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Карандашница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состоит из четырёх деталей: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двух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перекладин и  двух боковых стенок,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которых  просверлены отверстия под карандаши.   </a:t>
            </a:r>
            <a:r>
              <a:rPr lang="ru-RU" dirty="0"/>
              <a:t>                  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646"/>
          <a:stretch/>
        </p:blipFill>
        <p:spPr bwMode="auto">
          <a:xfrm>
            <a:off x="5200146" y="987574"/>
            <a:ext cx="3600400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2" y="2931790"/>
            <a:ext cx="1143047" cy="180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939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Практическая часть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Полотно 22"/>
          <p:cNvGrpSpPr/>
          <p:nvPr/>
        </p:nvGrpSpPr>
        <p:grpSpPr>
          <a:xfrm>
            <a:off x="1691680" y="1085698"/>
            <a:ext cx="5829300" cy="3086100"/>
            <a:chOff x="0" y="0"/>
            <a:chExt cx="5829300" cy="30861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5829300" cy="308610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5" name="Rectangle 24"/>
            <p:cNvSpPr>
              <a:spLocks noChangeArrowheads="1"/>
            </p:cNvSpPr>
            <p:nvPr/>
          </p:nvSpPr>
          <p:spPr bwMode="auto">
            <a:xfrm>
              <a:off x="2457212" y="1143243"/>
              <a:ext cx="1140762" cy="6856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>
                  <a:effectLst/>
                  <a:latin typeface="Times New Roman"/>
                  <a:ea typeface="Calibri"/>
                  <a:cs typeface="Times New Roman"/>
                </a:rPr>
                <a:t>Виды соединения</a:t>
              </a:r>
              <a:endParaRPr lang="ru-RU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" name="Rectangle 25"/>
            <p:cNvSpPr>
              <a:spLocks noChangeArrowheads="1"/>
            </p:cNvSpPr>
            <p:nvPr/>
          </p:nvSpPr>
          <p:spPr bwMode="auto">
            <a:xfrm>
              <a:off x="571595" y="228813"/>
              <a:ext cx="1257348" cy="5708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Соединение гвоздями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2286381" y="228813"/>
              <a:ext cx="1485662" cy="5708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>
                  <a:effectLst/>
                  <a:latin typeface="Times New Roman"/>
                  <a:ea typeface="Calibri"/>
                  <a:cs typeface="Times New Roman"/>
                </a:rPr>
                <a:t>Соединение шурупами</a:t>
              </a:r>
              <a:endParaRPr lang="ru-RU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4229481" y="228813"/>
              <a:ext cx="1238990" cy="57080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Соединение на клею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Rectangle 28"/>
            <p:cNvSpPr>
              <a:spLocks noChangeArrowheads="1"/>
            </p:cNvSpPr>
            <p:nvPr/>
          </p:nvSpPr>
          <p:spPr bwMode="auto">
            <a:xfrm>
              <a:off x="343281" y="2285666"/>
              <a:ext cx="1485662" cy="5716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>
                  <a:effectLst/>
                  <a:latin typeface="Times New Roman"/>
                  <a:ea typeface="Calibri"/>
                  <a:cs typeface="Times New Roman"/>
                </a:rPr>
                <a:t>Шиповое соединение</a:t>
              </a:r>
              <a:endParaRPr lang="ru-RU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Rectangle 29"/>
            <p:cNvSpPr>
              <a:spLocks noChangeArrowheads="1"/>
            </p:cNvSpPr>
            <p:nvPr/>
          </p:nvSpPr>
          <p:spPr bwMode="auto">
            <a:xfrm>
              <a:off x="2400538" y="2285666"/>
              <a:ext cx="1371505" cy="5716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>
                  <a:effectLst/>
                  <a:latin typeface="Times New Roman"/>
                  <a:ea typeface="Calibri"/>
                  <a:cs typeface="Times New Roman"/>
                </a:rPr>
                <a:t>Болтовое соединение</a:t>
              </a:r>
              <a:endParaRPr lang="ru-RU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Rectangle 30"/>
            <p:cNvSpPr>
              <a:spLocks noChangeArrowheads="1"/>
            </p:cNvSpPr>
            <p:nvPr/>
          </p:nvSpPr>
          <p:spPr bwMode="auto">
            <a:xfrm>
              <a:off x="4229481" y="2285666"/>
              <a:ext cx="1142381" cy="5716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>
                  <a:effectLst/>
                  <a:latin typeface="Times New Roman"/>
                  <a:ea typeface="Calibri"/>
                  <a:cs typeface="Times New Roman"/>
                </a:rPr>
                <a:t>Соединение шкантами</a:t>
              </a:r>
              <a:endParaRPr lang="ru-RU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2" name="Line 31"/>
            <p:cNvCxnSpPr/>
            <p:nvPr/>
          </p:nvCxnSpPr>
          <p:spPr bwMode="auto">
            <a:xfrm flipH="1">
              <a:off x="2972133" y="1828861"/>
              <a:ext cx="810" cy="4568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32"/>
            <p:cNvCxnSpPr/>
            <p:nvPr/>
          </p:nvCxnSpPr>
          <p:spPr bwMode="auto">
            <a:xfrm>
              <a:off x="3597974" y="1651715"/>
              <a:ext cx="1202293" cy="633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33"/>
            <p:cNvCxnSpPr/>
            <p:nvPr/>
          </p:nvCxnSpPr>
          <p:spPr bwMode="auto">
            <a:xfrm flipV="1">
              <a:off x="1143191" y="1600048"/>
              <a:ext cx="1314021" cy="6856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34"/>
            <p:cNvCxnSpPr/>
            <p:nvPr/>
          </p:nvCxnSpPr>
          <p:spPr bwMode="auto">
            <a:xfrm>
              <a:off x="1257348" y="799614"/>
              <a:ext cx="1199864" cy="5716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35"/>
            <p:cNvCxnSpPr/>
            <p:nvPr/>
          </p:nvCxnSpPr>
          <p:spPr bwMode="auto">
            <a:xfrm flipH="1" flipV="1">
              <a:off x="2972133" y="799614"/>
              <a:ext cx="810" cy="3436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36"/>
            <p:cNvCxnSpPr/>
            <p:nvPr/>
          </p:nvCxnSpPr>
          <p:spPr bwMode="auto">
            <a:xfrm flipV="1">
              <a:off x="3597974" y="799614"/>
              <a:ext cx="1202293" cy="5716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" name="Прямоугольник 17"/>
          <p:cNvSpPr/>
          <p:nvPr/>
        </p:nvSpPr>
        <p:spPr>
          <a:xfrm>
            <a:off x="709518" y="4150463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Соединение деталей изготавливаемой карандашницы будет осуществляться путём склеивания деталей.</a:t>
            </a:r>
          </a:p>
        </p:txBody>
      </p:sp>
    </p:spTree>
    <p:extLst>
      <p:ext uri="{BB962C8B-B14F-4D97-AF65-F5344CB8AC3E}">
        <p14:creationId xmlns:p14="http://schemas.microsoft.com/office/powerpoint/2010/main" val="390404211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операции при изготовлении карандашницы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560" y="2931790"/>
            <a:ext cx="1143047" cy="18095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54607" y="149163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1) </a:t>
            </a:r>
            <a:r>
              <a:rPr lang="ru-RU" dirty="0" smtClean="0"/>
              <a:t>разметка,</a:t>
            </a:r>
            <a:endParaRPr lang="ru-RU" dirty="0"/>
          </a:p>
          <a:p>
            <a:r>
              <a:rPr lang="ru-RU" dirty="0"/>
              <a:t>2) </a:t>
            </a:r>
            <a:r>
              <a:rPr lang="ru-RU" dirty="0" smtClean="0"/>
              <a:t>выпиливание,</a:t>
            </a:r>
            <a:endParaRPr lang="ru-RU" dirty="0"/>
          </a:p>
          <a:p>
            <a:r>
              <a:rPr lang="ru-RU" dirty="0" smtClean="0"/>
              <a:t>3) сверление</a:t>
            </a:r>
            <a:r>
              <a:rPr lang="ru-RU" dirty="0"/>
              <a:t>,</a:t>
            </a:r>
          </a:p>
          <a:p>
            <a:r>
              <a:rPr lang="ru-RU" dirty="0"/>
              <a:t>4) </a:t>
            </a:r>
            <a:r>
              <a:rPr lang="ru-RU" dirty="0" smtClean="0"/>
              <a:t>шлифование,</a:t>
            </a:r>
            <a:endParaRPr lang="ru-RU" dirty="0"/>
          </a:p>
          <a:p>
            <a:r>
              <a:rPr lang="ru-RU" dirty="0"/>
              <a:t>5) сборка.</a:t>
            </a:r>
          </a:p>
        </p:txBody>
      </p:sp>
    </p:spTree>
    <p:extLst>
      <p:ext uri="{BB962C8B-B14F-4D97-AF65-F5344CB8AC3E}">
        <p14:creationId xmlns:p14="http://schemas.microsoft.com/office/powerpoint/2010/main" val="26426491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Этапы работы. Технологическая карта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024676"/>
              </p:ext>
            </p:extLst>
          </p:nvPr>
        </p:nvGraphicFramePr>
        <p:xfrm>
          <a:off x="1835696" y="1131590"/>
          <a:ext cx="5250490" cy="3394076"/>
        </p:xfrm>
        <a:graphic>
          <a:graphicData uri="http://schemas.openxmlformats.org/drawingml/2006/table">
            <a:tbl>
              <a:tblPr firstRow="1" firstCol="1" bandRow="1"/>
              <a:tblGrid>
                <a:gridCol w="3340252"/>
                <a:gridCol w="1910238"/>
              </a:tblGrid>
              <a:tr h="282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Последовательность операций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Инструменты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56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1.Выбрать заготовку и разметить  по размерам.</a:t>
                      </a:r>
                      <a:r>
                        <a:rPr lang="ru-RU" sz="1200" b="1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Чертёж.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Линейка и карандаш.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56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2.Выпилить заготовку по размерам и наметить места для отверстий.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Станок, линейка и карандаш.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85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3.Просверлить отверстия. Делать под руководством взрослых. Соблюдать технику безопасности.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Станок, сверла.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85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4.Зачистить заготовку. Работу выполнять старательно. Нужно убрать с поверхности все шероховатости.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Наждачная бумага нулёвка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5.Сборка изделия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Клеевой пистолет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08" marR="60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2931790"/>
            <a:ext cx="1143047" cy="180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495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Карандашница-скамейка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User\Desktop\IMG_20230525_0850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 t="20026" r="13430" b="8340"/>
          <a:stretch/>
        </p:blipFill>
        <p:spPr bwMode="auto">
          <a:xfrm rot="5400000">
            <a:off x="-176042" y="1654990"/>
            <a:ext cx="3660017" cy="237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IMG_20230525_0850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23736" y="1463352"/>
            <a:ext cx="3660014" cy="2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User\Desktop\IMG_20230525_0851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3" t="5964" b="4263"/>
          <a:stretch/>
        </p:blipFill>
        <p:spPr bwMode="auto">
          <a:xfrm rot="5400000">
            <a:off x="5667756" y="1478754"/>
            <a:ext cx="3601374" cy="269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2118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Карандашница-скамейка</a:t>
            </a:r>
            <a:endParaRPr lang="ru-RU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3792" y="1830200"/>
            <a:ext cx="315597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C:\Users\User\Desktop\IMG_20230525_0852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"/>
          <a:stretch/>
        </p:blipFill>
        <p:spPr bwMode="auto">
          <a:xfrm rot="5400000">
            <a:off x="4811216" y="1777192"/>
            <a:ext cx="3183058" cy="250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7730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8757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Уникальное изделие, выполненное по индивидуальному проекту не только поможет вам в содержании ваших карандашей, но и станет прекрасным дополнением к интерьеру вашей квартиры! Также вы можете сделать приятный сюрприз своим близким, сделав им подарок в виде оригинальной карандашницы!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560" y="2931790"/>
            <a:ext cx="1143047" cy="1809523"/>
          </a:xfrm>
          <a:prstGeom prst="rect">
            <a:avLst/>
          </a:prstGeom>
        </p:spPr>
      </p:pic>
      <p:pic>
        <p:nvPicPr>
          <p:cNvPr id="5" name="Picture 4" descr="C:\Users\User\Desktop\IMG_20230525_085249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"/>
          <a:stretch/>
        </p:blipFill>
        <p:spPr bwMode="auto">
          <a:xfrm rot="5400000">
            <a:off x="3410258" y="2619651"/>
            <a:ext cx="2467499" cy="19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0295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7574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0116" y="2793076"/>
            <a:ext cx="1143047" cy="180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681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чень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нужная, полезная и удобная вещь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3728" y="422793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Карадашница</a:t>
            </a:r>
            <a:endParaRPr lang="ru-RU" dirty="0"/>
          </a:p>
        </p:txBody>
      </p:sp>
      <p:pic>
        <p:nvPicPr>
          <p:cNvPr id="2052" name="Picture 4" descr="https://e7.pngegg.com/pngimages/495/671/png-clipart-colored-pencil-drawing-pencil-chart-pencil-photograph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0" y="1521468"/>
            <a:ext cx="2517028" cy="223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kartinkin.net/uploads/posts/2022-03/1646981255_82-kartinkin-net-p-kartinki-shkolnikh-prinadlezhnostei-8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03598"/>
            <a:ext cx="2552667" cy="276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xn--80aaeblw0b.xn--p1ai/files/b54/b542090d475d08795f23b32bac81d5f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18517"/>
            <a:ext cx="2843260" cy="284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94147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0885" y="419608"/>
            <a:ext cx="676875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Цель: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изготовление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подставки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для карандашей -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карандашницы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своими руками из оргстекла (пластмассы).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Задачи: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1. Узнать, что такое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карандашница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?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2. Изучить историю происхождения карандашницы.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3. Исследовать, какая форма карандашницы наиболее удобна  и какой материал лучше использовать для изготовления карандашницы.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4.Узнать, ч</a:t>
            </a:r>
            <a:r>
              <a:rPr lang="ru-RU" kern="1800" dirty="0">
                <a:latin typeface="Times New Roman"/>
                <a:ea typeface="Times New Roman"/>
                <a:cs typeface="Times New Roman"/>
              </a:rPr>
              <a:t>то такое оргстекло: виды, применение, свойства.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4428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Что такое карандашница?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1059582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Большом толковом словаре русского языка  «карандашница – это настольный прибор для карандашей, ручек и т.п. Обычно в виде стакана, бокала».</a:t>
            </a:r>
          </a:p>
        </p:txBody>
      </p:sp>
      <p:pic>
        <p:nvPicPr>
          <p:cNvPr id="3076" name="Picture 4" descr="https://w7.pngwing.com/pngs/732/287/png-transparent-artist-drawing-easel-filled-with-color-pencil-pen-color-splash-pencil-photography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8" t="9935" r="14943" b="9715"/>
          <a:stretch/>
        </p:blipFill>
        <p:spPr bwMode="auto">
          <a:xfrm>
            <a:off x="3275856" y="1885101"/>
            <a:ext cx="219258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2931790"/>
            <a:ext cx="1143047" cy="180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2628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происхождения карандашницы</a:t>
            </a:r>
          </a:p>
        </p:txBody>
      </p:sp>
      <p:pic>
        <p:nvPicPr>
          <p:cNvPr id="4100" name="Picture 4" descr="hello html m1a539f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03598"/>
            <a:ext cx="1577355" cy="97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Совы карашдашниц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58122"/>
            <a:ext cx="1618171" cy="242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Статуэтка-карандашница, фарфо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358122"/>
            <a:ext cx="1608179" cy="24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4048" y="3982979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Карандашницы 1920 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2225702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«Серебряный карандаш»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0" name="Picture 14" descr="https://paper66.ru/image/product_foto/image/products_images_2/goods/180905/900a7dc9e52c52cc292cfa07c1ae6d8f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69226"/>
            <a:ext cx="1552307" cy="155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1629" y="4443958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Графитный карандаш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9456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происхождения карандашницы</a:t>
            </a:r>
          </a:p>
        </p:txBody>
      </p:sp>
      <p:pic>
        <p:nvPicPr>
          <p:cNvPr id="4102" name="Picture 6" descr="hello html 6ad008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83862"/>
            <a:ext cx="3730611" cy="288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ello html m61f145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521" y="1383862"/>
            <a:ext cx="2352431" cy="288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4417695"/>
            <a:ext cx="5076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Кабинетный интерьер первой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половине XIX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62285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7534"/>
            <a:ext cx="8435280" cy="85725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Выбор варианта материала для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карандашницы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77" y="1203598"/>
            <a:ext cx="5912951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2435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3478"/>
            <a:ext cx="8229600" cy="85725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ритерии требований к будущему изделию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95886"/>
            <a:ext cx="5926137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s://sc01.alicdn.com/kf/HTB1m279bDtYBeNjy1Xdq6xXyVXaa/200969531/HTB1m279bDtYBeNjy1Xdq6xXyVXa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31590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351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568952" cy="85725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Что такое оргстекло: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применение, свойства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78069"/>
            <a:ext cx="1681354" cy="98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78069"/>
            <a:ext cx="1342667" cy="106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 descr="https://mahagon-studio.ru/photo_laser/ph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27" y="2531531"/>
            <a:ext cx="1429952" cy="107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https://plast-servis.com/assets/web_plast_servis/images/products/orsteklo/orgsteklo-mebel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14" y="2519704"/>
            <a:ext cx="1368152" cy="106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367483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спользуется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остеклении транспортных средств,  изготовления рекламных вывесок, остекляют различные навесы, теплицы, оранжереи, аквариумы и террариумы, используют вместо полок, применяют в элементах мебели, перегородках, изготовляют сувениры, бирки, номерки и декоративные изделия. </a:t>
            </a:r>
          </a:p>
        </p:txBody>
      </p:sp>
      <p:pic>
        <p:nvPicPr>
          <p:cNvPr id="8205" name="Picture 13" descr="http://static.tildacdn.com/tild6666-6139-4833-b736-373861373561/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41253"/>
            <a:ext cx="1470779" cy="110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https://st15.stpulscen.ru/images/product/227/357/159_bi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4921"/>
            <a:ext cx="1375109" cy="188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C:\Users\User\Downloads\Стекло-Plexiglas-XT_3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93260"/>
            <a:ext cx="1681354" cy="112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3193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384</Words>
  <Application>Microsoft Office PowerPoint</Application>
  <PresentationFormat>Экран (16:9)</PresentationFormat>
  <Paragraphs>77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Карандашница  своими руками</vt:lpstr>
      <vt:lpstr>Очень нужная, полезная и удобная вещь</vt:lpstr>
      <vt:lpstr>Презентация PowerPoint</vt:lpstr>
      <vt:lpstr>Что такое карандашница?</vt:lpstr>
      <vt:lpstr>История происхождения карандашницы</vt:lpstr>
      <vt:lpstr>История происхождения карандашницы</vt:lpstr>
      <vt:lpstr>Выбор варианта материала для карандашницы </vt:lpstr>
      <vt:lpstr>Критерии требований к будущему изделию</vt:lpstr>
      <vt:lpstr>Что такое оргстекло:  виды, применение, свойства</vt:lpstr>
      <vt:lpstr>Что такое оргстекло:  виды, применение, свойства</vt:lpstr>
      <vt:lpstr>Практическая часть</vt:lpstr>
      <vt:lpstr>Практическая часть</vt:lpstr>
      <vt:lpstr>Основные операции при изготовлении карандашницы</vt:lpstr>
      <vt:lpstr>Этапы работы. Технологическая карта</vt:lpstr>
      <vt:lpstr>Карандашница-скамейка</vt:lpstr>
      <vt:lpstr>Карандашница-скамейка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Директор</cp:lastModifiedBy>
  <cp:revision>144</cp:revision>
  <dcterms:created xsi:type="dcterms:W3CDTF">2018-01-15T20:25:45Z</dcterms:created>
  <dcterms:modified xsi:type="dcterms:W3CDTF">2023-05-31T06:47:59Z</dcterms:modified>
</cp:coreProperties>
</file>