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59" r:id="rId3"/>
    <p:sldId id="260" r:id="rId4"/>
    <p:sldId id="258" r:id="rId5"/>
    <p:sldId id="268" r:id="rId6"/>
    <p:sldId id="269" r:id="rId7"/>
    <p:sldId id="257" r:id="rId8"/>
    <p:sldId id="261" r:id="rId9"/>
    <p:sldId id="262" r:id="rId10"/>
    <p:sldId id="270" r:id="rId11"/>
    <p:sldId id="263" r:id="rId12"/>
    <p:sldId id="271" r:id="rId13"/>
    <p:sldId id="264" r:id="rId14"/>
    <p:sldId id="272" r:id="rId15"/>
    <p:sldId id="265" r:id="rId16"/>
    <p:sldId id="266" r:id="rId17"/>
    <p:sldId id="267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A0F9-E585-4FD8-AA1B-2CBFB563674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BB6A9-A2F7-43D8-B4A2-0316887C0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77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3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172200" cy="2232248"/>
          </a:xfrm>
        </p:spPr>
        <p:txBody>
          <a:bodyPr/>
          <a:lstStyle/>
          <a:p>
            <a:pPr algn="ctr"/>
            <a:r>
              <a:rPr lang="ru-RU" dirty="0" smtClean="0"/>
              <a:t>КВМ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Клуб веселых математиков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МОУ  </a:t>
            </a:r>
            <a:r>
              <a:rPr lang="ru-RU" dirty="0" err="1" smtClean="0"/>
              <a:t>Тихменевская</a:t>
            </a:r>
            <a:r>
              <a:rPr lang="ru-RU" dirty="0" smtClean="0"/>
              <a:t>  СОШ</a:t>
            </a:r>
          </a:p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2904479" cy="23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9549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31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       актриса</a:t>
            </a:r>
            <a:endParaRPr lang="ru-RU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28" y="2636911"/>
            <a:ext cx="5619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14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6172200" cy="5256584"/>
          </a:xfrm>
        </p:spPr>
        <p:txBody>
          <a:bodyPr/>
          <a:lstStyle/>
          <a:p>
            <a:r>
              <a:rPr lang="ru-RU" sz="5400" dirty="0" smtClean="0"/>
              <a:t>И 100 * Т Р И Я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98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6172200" cy="189436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История</a:t>
            </a:r>
            <a:endParaRPr lang="ru-RU" sz="6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5909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61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172200" cy="5544616"/>
          </a:xfrm>
        </p:spPr>
        <p:txBody>
          <a:bodyPr/>
          <a:lstStyle/>
          <a:p>
            <a:pPr algn="ctr"/>
            <a:r>
              <a:rPr lang="ru-RU" sz="3600" dirty="0" smtClean="0"/>
              <a:t>П О 100 *Д В О Й К А **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32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92696"/>
            <a:ext cx="6172200" cy="189436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Постовой</a:t>
            </a:r>
            <a:endParaRPr lang="ru-RU" sz="6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58" y="2708920"/>
            <a:ext cx="266382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3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-32103"/>
            <a:ext cx="6172200" cy="56886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Задачи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 города А в город В самолет летит 1 час 20 минут, а обратно всего 80 минут. Чем объяснить такую разницу?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98" y="3429000"/>
            <a:ext cx="4441502" cy="321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70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-171400"/>
            <a:ext cx="6172200" cy="55446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Задачи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Имеются 2 песочных часов: на 3 минуты и на 7 минут. Как сварить яйцо, которое должно вариться ровно 4 минуты?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86176"/>
            <a:ext cx="2486386" cy="33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35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172200" cy="5544616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Числа в пересекающихся фигурах</a:t>
            </a:r>
            <a:br>
              <a:rPr lang="ru-RU" dirty="0"/>
            </a:br>
            <a:r>
              <a:rPr lang="ru-RU" sz="2200" dirty="0" smtClean="0"/>
              <a:t>13                                                          88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579                                                         100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             37                         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          67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</a:t>
            </a:r>
            <a:r>
              <a:rPr lang="ru-RU" sz="2200" dirty="0" smtClean="0"/>
              <a:t>12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</a:t>
            </a:r>
            <a:r>
              <a:rPr lang="ru-RU" sz="2200" dirty="0" smtClean="0"/>
              <a:t>5               250          378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</a:t>
            </a:r>
            <a:r>
              <a:rPr lang="ru-RU" sz="2200" dirty="0" smtClean="0"/>
              <a:t>74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</a:t>
            </a:r>
            <a:r>
              <a:rPr lang="ru-RU" sz="2200" dirty="0" smtClean="0"/>
              <a:t>56             7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</a:t>
            </a:r>
            <a:r>
              <a:rPr lang="ru-RU" sz="2200" dirty="0" smtClean="0"/>
              <a:t>382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r>
              <a:rPr lang="ru-RU" sz="2200" dirty="0" smtClean="0"/>
              <a:t>8                17                        89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483768" y="3861048"/>
            <a:ext cx="504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524328" y="2104410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483768" y="213285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83768" y="2132856"/>
            <a:ext cx="5040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24328" y="35010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96136" y="2132856"/>
            <a:ext cx="1656184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499992" y="2089725"/>
            <a:ext cx="1296144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99992" y="573325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024428" y="3140968"/>
            <a:ext cx="5328592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2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2251" y="476672"/>
            <a:ext cx="6172200" cy="1894362"/>
          </a:xfrm>
        </p:spPr>
        <p:txBody>
          <a:bodyPr/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4000" dirty="0" smtClean="0"/>
              <a:t>Именинный торт  </a:t>
            </a:r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40" y="3086294"/>
            <a:ext cx="2751664" cy="258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5508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22" y="3221077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05508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69" y="4846323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10" y="3525877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22" y="5151123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02" y="4846323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94" y="3525877"/>
            <a:ext cx="44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22" y="4161099"/>
            <a:ext cx="444500" cy="36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90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172200" cy="189436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До новых встреч!</a:t>
            </a:r>
            <a:endParaRPr lang="ru-RU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4674468" cy="339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32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39" y="368872"/>
            <a:ext cx="4887789" cy="59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30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59046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У одного брата 4 яблока. Одно он разрезал пополам. Сколько теперь у него яблок?</a:t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3352767" cy="25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05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6172200" cy="37444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Три человека ждали поезд 3 минуты. Сколько времени ждал поезд каждый из них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4139927" cy="33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46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172200" cy="1894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братьев по одной сестре. Сколько детей всего в семье?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4584171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27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172200" cy="1894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столе 3 стакана с ягодами. Вова съел один стакан ягод и поставил его на стол. Сколько стаканов на столе?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2807939" cy="374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35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052736"/>
            <a:ext cx="6172200" cy="48245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Занимательные палочки</a:t>
            </a:r>
          </a:p>
          <a:p>
            <a:pPr algn="ctr"/>
            <a:endParaRPr lang="en-US" dirty="0"/>
          </a:p>
          <a:p>
            <a:pPr algn="ctr"/>
            <a:r>
              <a:rPr lang="en-US" sz="4400" dirty="0" smtClean="0"/>
              <a:t> VI + IV </a:t>
            </a:r>
            <a:r>
              <a:rPr lang="ru-RU" sz="4400" dirty="0" smtClean="0"/>
              <a:t>=</a:t>
            </a:r>
            <a:r>
              <a:rPr lang="en-US" sz="4400" dirty="0" smtClean="0"/>
              <a:t> XII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VII + IV = XI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/>
              <a:t>XII  - IX = I</a:t>
            </a:r>
            <a:endParaRPr lang="ru-RU" sz="4400" dirty="0"/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XII – X = II</a:t>
            </a:r>
          </a:p>
          <a:p>
            <a:pPr algn="ctr"/>
            <a:r>
              <a:rPr lang="en-US" sz="4400" dirty="0" smtClean="0"/>
              <a:t>      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8737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48680"/>
            <a:ext cx="6532240" cy="59766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Художники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284984"/>
            <a:ext cx="4176464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973459" y="3284984"/>
            <a:ext cx="4176464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987824" y="3284984"/>
            <a:ext cx="4176464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987824" y="2204864"/>
            <a:ext cx="208823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76056" y="2204864"/>
            <a:ext cx="208823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83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6172200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2700" dirty="0" smtClean="0"/>
              <a:t>Ребус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А К 3 С 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79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112</Words>
  <Application>Microsoft Office PowerPoint</Application>
  <PresentationFormat>Экран (4:3)</PresentationFormat>
  <Paragraphs>28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КВМ  Клуб веселых математиков</vt:lpstr>
      <vt:lpstr>Слайд 2</vt:lpstr>
      <vt:lpstr> У одного брата 4 яблока. Одно он разрезал пополам. Сколько теперь у него яблок?            </vt:lpstr>
      <vt:lpstr>Три человека ждали поезд 3 минуты. Сколько времени ждал поезд каждый из них?     </vt:lpstr>
      <vt:lpstr>У братьев по одной сестре. Сколько детей всего в семье?</vt:lpstr>
      <vt:lpstr>На столе 3 стакана с ягодами. Вова съел один стакан ягод и поставил его на стол. Сколько стаканов на столе?</vt:lpstr>
      <vt:lpstr>Слайд 7</vt:lpstr>
      <vt:lpstr>Художники           </vt:lpstr>
      <vt:lpstr>                                          Ребус  А К 3 С А  </vt:lpstr>
      <vt:lpstr>            актриса</vt:lpstr>
      <vt:lpstr>И 100 * Т Р И Я     </vt:lpstr>
      <vt:lpstr>История</vt:lpstr>
      <vt:lpstr>П О 100 *Д В О Й К А **     </vt:lpstr>
      <vt:lpstr>Постовой</vt:lpstr>
      <vt:lpstr>Задачи     Из города А в город В самолет летит 1 час 20 минут, а обратно всего 80 минут. Чем объяснить такую разницу?      </vt:lpstr>
      <vt:lpstr>Задачи    Имеются 2 песочных часов: на 3 минуты и на 7 минут. Как сварить яйцо, которое должно вариться ровно 4 минуты?      </vt:lpstr>
      <vt:lpstr>Числа в пересекающихся фигурах 13                                                          88  579                                                         100              37                                                                       67                                 12                    5               250          378                             74                                       56             7                              382          8                17                        89 </vt:lpstr>
      <vt:lpstr>            Именинный торт  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Катеринка</cp:lastModifiedBy>
  <cp:revision>33</cp:revision>
  <dcterms:created xsi:type="dcterms:W3CDTF">2015-02-03T17:56:02Z</dcterms:created>
  <dcterms:modified xsi:type="dcterms:W3CDTF">2015-02-09T02:42:03Z</dcterms:modified>
</cp:coreProperties>
</file>