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9"/>
  </p:notesMasterIdLst>
  <p:sldIdLst>
    <p:sldId id="256" r:id="rId2"/>
    <p:sldId id="264" r:id="rId3"/>
    <p:sldId id="261" r:id="rId4"/>
    <p:sldId id="262" r:id="rId5"/>
    <p:sldId id="259" r:id="rId6"/>
    <p:sldId id="263" r:id="rId7"/>
    <p:sldId id="257" r:id="rId8"/>
    <p:sldId id="260" r:id="rId9"/>
    <p:sldId id="258" r:id="rId10"/>
    <p:sldId id="266" r:id="rId11"/>
    <p:sldId id="267" r:id="rId12"/>
    <p:sldId id="269" r:id="rId13"/>
    <p:sldId id="268" r:id="rId14"/>
    <p:sldId id="271" r:id="rId15"/>
    <p:sldId id="272" r:id="rId16"/>
    <p:sldId id="270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0DC28-AB71-4F60-AA05-75D6928EAF11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E61A-4F58-481C-B110-94ABF3E12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2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8E61A-4F58-481C-B110-94ABF3E12E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0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urse.rheumo.ru/txt/osd/img/sevastopoljskay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62535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Мы вместе!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7711008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истории и обществознания </a:t>
            </a:r>
          </a:p>
          <a:p>
            <a:r>
              <a:rPr lang="ru-RU" dirty="0" smtClean="0"/>
              <a:t>Смирнова Нинель Николаевна</a:t>
            </a:r>
          </a:p>
          <a:p>
            <a:r>
              <a:rPr lang="ru-RU" dirty="0" smtClean="0"/>
              <a:t>МОУ  </a:t>
            </a:r>
            <a:r>
              <a:rPr lang="ru-RU" dirty="0" err="1" smtClean="0"/>
              <a:t>Тихменевская</a:t>
            </a:r>
            <a:r>
              <a:rPr lang="ru-RU" dirty="0" smtClean="0"/>
              <a:t> СОШ</a:t>
            </a:r>
          </a:p>
          <a:p>
            <a:r>
              <a:rPr lang="ru-RU" smtClean="0"/>
              <a:t>2017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3" name="Picture 7" descr="Рисунок8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t="1493"/>
          <a:stretch>
            <a:fillRect/>
          </a:stretch>
        </p:blipFill>
        <p:spPr bwMode="auto">
          <a:xfrm>
            <a:off x="285720" y="142852"/>
            <a:ext cx="3714776" cy="500066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429264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Памятник в</a:t>
            </a:r>
          </a:p>
          <a:p>
            <a:pPr algn="ctr"/>
            <a:r>
              <a:rPr lang="ru-RU" dirty="0" smtClean="0"/>
              <a:t>Севастопольской</a:t>
            </a:r>
          </a:p>
          <a:p>
            <a:pPr algn="ctr"/>
            <a:r>
              <a:rPr lang="ru-RU" dirty="0" smtClean="0"/>
              <a:t>бухте.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071546"/>
            <a:ext cx="38576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Командующий обороной Севастополя адмирал В.Корнилов приказал затопить у входа в бухту корабли Черноморской эскадры чтобы не допустить в бухту корабли союзников.</a:t>
            </a:r>
          </a:p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Перед затоплением с кораблей сняли пушки  и перенесли их на береговые батареи.</a:t>
            </a:r>
          </a:p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Вскоре противник начал штурмовать Севастополь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Рисунок9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00034" y="142852"/>
            <a:ext cx="4429156" cy="2357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" name="Picture 15" descr="Рисунок10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1357290" y="2786058"/>
            <a:ext cx="2286016" cy="271464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534561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Защитники Севастополя: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Дети, собирающие ядра,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 Н.Пирогов,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Матрос П.Кошка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357166"/>
            <a:ext cx="32146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защиту города встали все жители. Дети приносили солдатам воду и продовольствие, а в промежутках между        боями собирали    неразорвавшиеся ядра.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Знаменитый хирург Н. Пирогов добровольно прибыл в Севастополь и здесь впервые провел операцию с                 использованием наркоза в полевых условиях.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11 из 5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2961565" cy="39037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Героиней обороны Севастополя стала Дарья Севастопольская- простая русская женщина, ставшая первой в русской армии сестрой милосердия</a:t>
            </a:r>
          </a:p>
        </p:txBody>
      </p:sp>
      <p:pic>
        <p:nvPicPr>
          <p:cNvPr id="4" name="Picture 16" descr="Рисунок11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715008" y="500042"/>
            <a:ext cx="3143272" cy="4071966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4857760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Матрос П.Кошка     прославился вылазками в стан врага.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16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285720" y="642918"/>
            <a:ext cx="4248150" cy="421484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2149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Русские войска переходят на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северную часть Севастополя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857232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Затягивание боевых действий вызвало недовольство среди французов. В августе 1855 г. была предпринята последняя бомбардировка. Союзники заняли Малахов курган и защитники города перейдя по мосту через бухту, оставили город.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падения Севастополя дальнейшее продолжение войны было бессмысленно.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428596" y="285728"/>
            <a:ext cx="824709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5984" y="5715016"/>
            <a:ext cx="4319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А.А. Дейнека. Оборона Севастополя.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6434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5" name="Picture 5" descr="2670648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74898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728" y="6215082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Крым был освобожден только в 1944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7153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Обращения президента РФ к Федеральному собранию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 Крыму все пронизано общей историей и гордостью. Здесь древний Херсонес, где принял крещение святой князь Владимир. В Крыму – могилы русских солдат, мужеством которых Крым в 1783 году был взят под Русскую державу. Крым – это Севастополь, город-легенда, город –крепость и Родина русского черноморского флота….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из 2 миллионов 200 тысяч жителей Крымского полуострова – почти полтора миллиона русских, 350 тысяч украинцев, 290-300 тысяч  крымских татар….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сердце, в сознании людей Крым всегда был и останется неотъемлемой частью России….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Жители Крыма и Севастополя обратились к России с призывом защитить их права и саму жизнь….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Уважаемые жители Крыма и города Севастополя! Вся Россия восхищается вашим мужеством, достоинством и смелостью, это именно вы решили судьбу Крыма….»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857232"/>
            <a:ext cx="664373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религия</a:t>
            </a:r>
          </a:p>
          <a:p>
            <a:pPr marL="342900" indent="-34290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Общие корни</a:t>
            </a:r>
          </a:p>
          <a:p>
            <a:pPr marL="342900" indent="-34290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Общий язык</a:t>
            </a:r>
          </a:p>
          <a:p>
            <a:pPr marL="342900" indent="-34290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история</a:t>
            </a:r>
          </a:p>
          <a:p>
            <a:pPr marL="342900" indent="-34290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Общие экономические связи</a:t>
            </a:r>
          </a:p>
          <a:p>
            <a:pPr marL="342900" indent="-342900" algn="ctr">
              <a:buAutoNum type="arabicPeriod"/>
            </a:pPr>
            <a:endParaRPr lang="ru-RU" sz="3200" dirty="0" smtClean="0"/>
          </a:p>
          <a:p>
            <a:pPr marL="342900" indent="-342900" algn="ctr">
              <a:buAutoNum type="arabicPeriod"/>
            </a:pPr>
            <a:endParaRPr lang="ru-RU" sz="3200" dirty="0" smtClean="0"/>
          </a:p>
          <a:p>
            <a:pPr marL="342900" indent="-342900" algn="ctr">
              <a:buAutoNum type="arabicPeriod"/>
            </a:pPr>
            <a:endParaRPr lang="ru-RU" sz="3200" dirty="0" smtClean="0"/>
          </a:p>
          <a:p>
            <a:pPr marL="342900" indent="-34290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ВМЕСТЕ!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70648" cy="39290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ли что то что объединяет нас народ Крыма и России?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20908" t="16043" r="15254" b="25833"/>
          <a:stretch>
            <a:fillRect/>
          </a:stretch>
        </p:blipFill>
        <p:spPr bwMode="auto">
          <a:xfrm>
            <a:off x="1187624" y="332656"/>
            <a:ext cx="67687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544522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крещения  Владимира в Херсонесе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191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580526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ea typeface="Calibri" pitchFamily="34" charset="0"/>
                <a:cs typeface="Times New Roman" pitchFamily="18" charset="0"/>
              </a:rPr>
              <a:t>В. Васнецов. Крещение князя Владимира</a:t>
            </a:r>
            <a:endParaRPr lang="ru-RU" dirty="0" smtClean="0"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40704"/>
            <a:ext cx="172354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69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501317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Владимирский собор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заповедника "Херсонес Таврический"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143248"/>
            <a:ext cx="50006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571501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Раскопки на территории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Херсонесского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монастыря. Конец 19 — начало 20 вв.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Синопский б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857892"/>
            <a:ext cx="8229600" cy="50006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П.С. Нахимов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В. А. Корнилов</a:t>
            </a:r>
          </a:p>
        </p:txBody>
      </p:sp>
      <p:pic>
        <p:nvPicPr>
          <p:cNvPr id="141315" name="Picture 3" descr="адмирал Нахим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428604"/>
            <a:ext cx="4039145" cy="5286412"/>
          </a:xfrm>
          <a:noFill/>
          <a:ln/>
        </p:spPr>
      </p:pic>
      <p:pic>
        <p:nvPicPr>
          <p:cNvPr id="141316" name="Picture 4" descr="адмирал Корнил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28604"/>
            <a:ext cx="4357718" cy="52864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s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391</TotalTime>
  <Words>417</Words>
  <Application>Microsoft Office PowerPoint</Application>
  <PresentationFormat>Экран (4:3)</PresentationFormat>
  <Paragraphs>50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Times New Roman</vt:lpstr>
      <vt:lpstr>Wingdings 2</vt:lpstr>
      <vt:lpstr>Техническая</vt:lpstr>
      <vt:lpstr>Мы вместе!</vt:lpstr>
      <vt:lpstr>Есть ли что то что объединяет нас народ Крыма и России?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П.С. Нахимов                                                         В. А. Корнилов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вместе!</dc:title>
  <dc:creator>User</dc:creator>
  <cp:lastModifiedBy>Lenovo</cp:lastModifiedBy>
  <cp:revision>50</cp:revision>
  <dcterms:created xsi:type="dcterms:W3CDTF">2014-04-09T10:44:21Z</dcterms:created>
  <dcterms:modified xsi:type="dcterms:W3CDTF">2019-10-27T19:07:48Z</dcterms:modified>
</cp:coreProperties>
</file>