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90" r:id="rId2"/>
    <p:sldId id="257" r:id="rId3"/>
    <p:sldId id="305" r:id="rId4"/>
    <p:sldId id="291" r:id="rId5"/>
    <p:sldId id="304" r:id="rId6"/>
    <p:sldId id="306" r:id="rId7"/>
    <p:sldId id="307" r:id="rId8"/>
    <p:sldId id="292" r:id="rId9"/>
    <p:sldId id="293" r:id="rId10"/>
    <p:sldId id="294" r:id="rId11"/>
    <p:sldId id="295" r:id="rId12"/>
    <p:sldId id="296" r:id="rId13"/>
    <p:sldId id="297" r:id="rId14"/>
    <p:sldId id="299" r:id="rId15"/>
    <p:sldId id="298" r:id="rId16"/>
    <p:sldId id="300" r:id="rId17"/>
    <p:sldId id="301" r:id="rId18"/>
    <p:sldId id="302" r:id="rId19"/>
    <p:sldId id="303" r:id="rId20"/>
    <p:sldId id="277" r:id="rId21"/>
    <p:sldId id="278" r:id="rId22"/>
    <p:sldId id="279" r:id="rId23"/>
    <p:sldId id="281" r:id="rId24"/>
    <p:sldId id="282" r:id="rId25"/>
    <p:sldId id="283" r:id="rId26"/>
    <p:sldId id="284" r:id="rId27"/>
    <p:sldId id="286" r:id="rId28"/>
    <p:sldId id="28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490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6907E-E92E-4C40-B62B-1B02529FA4C3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0B5FE6-D957-464B-AED7-6B0436647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F557DA6-A716-4FEB-8AB7-881441DC179B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4800" b="1" dirty="0"/>
          </a:p>
        </p:txBody>
      </p:sp>
      <p:pic>
        <p:nvPicPr>
          <p:cNvPr id="4" name="Picture 7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4"/>
            <a:ext cx="8640960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Серебряная Олимпийская медаль Сочи-2014</a:t>
            </a:r>
            <a:endParaRPr lang="ru-RU" dirty="0"/>
          </a:p>
        </p:txBody>
      </p:sp>
      <p:pic>
        <p:nvPicPr>
          <p:cNvPr id="51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0" y="2190750"/>
            <a:ext cx="4572000" cy="33448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274638"/>
            <a:ext cx="6562725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Бронзовая Олимпийская медаль Сочи-2014</a:t>
            </a:r>
            <a:endParaRPr lang="ru-RU" dirty="0"/>
          </a:p>
        </p:txBody>
      </p:sp>
      <p:pic>
        <p:nvPicPr>
          <p:cNvPr id="532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58875" y="1268413"/>
            <a:ext cx="6272213" cy="50530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8750" y="244475"/>
            <a:ext cx="5626100" cy="33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401638" y="3608388"/>
            <a:ext cx="5424488" cy="33464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4511873" cy="207387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Золотая, </a:t>
            </a:r>
            <a:r>
              <a:rPr lang="ru-RU" dirty="0" err="1" smtClean="0"/>
              <a:t>серебрянная</a:t>
            </a:r>
            <a:r>
              <a:rPr lang="ru-RU" dirty="0" smtClean="0"/>
              <a:t>, бронзовая </a:t>
            </a:r>
            <a:r>
              <a:rPr lang="ru-RU" dirty="0" err="1" smtClean="0"/>
              <a:t>паралимпийские</a:t>
            </a:r>
            <a:r>
              <a:rPr lang="ru-RU" dirty="0" smtClean="0"/>
              <a:t> медали</a:t>
            </a:r>
            <a:endParaRPr lang="ru-RU" dirty="0"/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33875" y="3590925"/>
            <a:ext cx="5254625" cy="324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Монеты на Олимпиаде Сочи 2014</a:t>
            </a:r>
            <a:endParaRPr lang="ru-RU" dirty="0"/>
          </a:p>
        </p:txBody>
      </p:sp>
      <p:sp>
        <p:nvSpPr>
          <p:cNvPr id="5529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 XXII Зимним Олимпийским играм в Сочи Банк России выпустил ряд памятных и инвестиционных монет из драгоценных металлов (серебро и золото), а также памятных монет из недрагоценных металлов (медно-никелевый сплав).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Памятная монета «Леопард». Золото, 2011 год.</a:t>
            </a:r>
            <a:endParaRPr lang="ru-RU" dirty="0"/>
          </a:p>
        </p:txBody>
      </p:sp>
      <p:pic>
        <p:nvPicPr>
          <p:cNvPr id="573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813" y="1212850"/>
            <a:ext cx="5980112" cy="51387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Памятная монета «Леопард». Серебро, 2011 год.</a:t>
            </a:r>
            <a:endParaRPr lang="ru-RU" dirty="0"/>
          </a:p>
        </p:txBody>
      </p:sp>
      <p:pic>
        <p:nvPicPr>
          <p:cNvPr id="56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14588" y="1676400"/>
            <a:ext cx="4456112" cy="4438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Памятные монеты «Белый Мишка». Серебро и золото, 2012 год.</a:t>
            </a:r>
            <a:endParaRPr lang="ru-RU" dirty="0"/>
          </a:p>
        </p:txBody>
      </p:sp>
      <p:pic>
        <p:nvPicPr>
          <p:cNvPr id="593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33475" y="1390650"/>
            <a:ext cx="6821488" cy="4937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Заголовок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3240087" cy="2447925"/>
          </a:xfrm>
        </p:spPr>
        <p:txBody>
          <a:bodyPr/>
          <a:lstStyle/>
          <a:p>
            <a:pPr eaLnBrk="1" hangingPunct="1"/>
            <a:r>
              <a:rPr lang="ru-RU" sz="2800" smtClean="0"/>
              <a:t>Памятная монета «Русская зима». Серебро, 2011 год.</a:t>
            </a:r>
          </a:p>
        </p:txBody>
      </p:sp>
      <p:pic>
        <p:nvPicPr>
          <p:cNvPr id="614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274638" y="3462338"/>
            <a:ext cx="5224463" cy="2547937"/>
          </a:xfrm>
        </p:spPr>
      </p:pic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7038" y="987425"/>
            <a:ext cx="4754562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4" name="TextBox 5"/>
          <p:cNvSpPr txBox="1">
            <a:spLocks noChangeArrowheads="1"/>
          </p:cNvSpPr>
          <p:nvPr/>
        </p:nvSpPr>
        <p:spPr bwMode="auto">
          <a:xfrm>
            <a:off x="5508625" y="3933825"/>
            <a:ext cx="31670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Памятная монета «Сноуборд». Серебро, 2012 год.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80528" y="260648"/>
            <a:ext cx="5048250" cy="5229225"/>
          </a:xfrm>
        </p:spPr>
      </p:pic>
      <p:pic>
        <p:nvPicPr>
          <p:cNvPr id="6349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268760"/>
            <a:ext cx="4919662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836712"/>
            <a:ext cx="5267325" cy="2700338"/>
          </a:xfrm>
        </p:spPr>
      </p:pic>
      <p:pic>
        <p:nvPicPr>
          <p:cNvPr id="645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590925"/>
            <a:ext cx="647382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</a:rPr>
              <a:t>ОЛИМПИАДА 2014  г. СОЧИ</a:t>
            </a:r>
            <a:endParaRPr lang="ru-RU" cap="all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5362" name="Picture 2" descr="C:\Users\123\Desktop\mountains_1600x120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 bwMode="auto">
          <a:xfrm>
            <a:off x="3419872" y="6429375"/>
            <a:ext cx="2214562" cy="4286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</a:rPr>
              <a:t>Prezentacii.com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Олимпийская клятва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5"/>
            <a:ext cx="8229600" cy="364333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Текст Олимпийской клятвы спортсменов:</a:t>
            </a:r>
          </a:p>
          <a:p>
            <a:pPr>
              <a:buNone/>
            </a:pPr>
            <a:r>
              <a:rPr lang="ru-RU" dirty="0" smtClean="0"/>
              <a:t>	«От имени всех спортсменов я обещаю, что мы будем участвовать в этих Олимпийских играх, уважая и соблюдая правила, по которым они проводятся, в истинно спортивном духе, во славу спорта и во имя чести своих команд.»</a:t>
            </a:r>
            <a:endParaRPr lang="ru-RU" dirty="0"/>
          </a:p>
        </p:txBody>
      </p:sp>
      <p:pic>
        <p:nvPicPr>
          <p:cNvPr id="21506" name="Picture 2" descr="C:\Users\123\Desktop\image_114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887042"/>
            <a:ext cx="4931008" cy="2828079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005064"/>
            <a:ext cx="2494174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Олимпийский стадион 2014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7410" name="Picture 2" descr="C:\Users\123\Desktop\1251644298_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14282" y="1214422"/>
            <a:ext cx="8779784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123\Desktop\22a67090d8906129bb865c7c61d369e1_big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8286808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123\Desktop\full-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714356"/>
            <a:ext cx="8726190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123\Desktop\centre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0" y="47625"/>
            <a:ext cx="9015413" cy="6761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123\Desktop\soch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8826"/>
            <a:ext cx="8643998" cy="65065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123\Desktop\2532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714356"/>
            <a:ext cx="8131440" cy="4570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123\Desktop\23.07.09_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079500"/>
            <a:ext cx="8382000" cy="469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123\Desktop\x_170c1c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0"/>
            <a:ext cx="5753100" cy="4114800"/>
          </a:xfrm>
          <a:prstGeom prst="rect">
            <a:avLst/>
          </a:prstGeom>
          <a:noFill/>
        </p:spPr>
      </p:pic>
      <p:pic>
        <p:nvPicPr>
          <p:cNvPr id="26627" name="Picture 3" descr="C:\Users\123\Desktop\6C40F71D4DC77A2A1B58FC72295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48050" y="2928934"/>
            <a:ext cx="5695950" cy="3781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Атрибутика на Олимпиаде Сочи 2014</a:t>
            </a:r>
            <a:endParaRPr lang="ru-RU" dirty="0"/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1556792"/>
            <a:ext cx="3480045" cy="2610545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484784"/>
            <a:ext cx="2494174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123\Desktop\x_170c1c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3789040"/>
            <a:ext cx="4096916" cy="29302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36788" y="2017713"/>
            <a:ext cx="7046912" cy="4614862"/>
          </a:xfrm>
        </p:spPr>
      </p:pic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2771775" y="274638"/>
            <a:ext cx="5915025" cy="1143000"/>
          </a:xfrm>
        </p:spPr>
        <p:txBody>
          <a:bodyPr/>
          <a:lstStyle/>
          <a:p>
            <a:pPr eaLnBrk="1" hangingPunct="1"/>
            <a:r>
              <a:rPr lang="ru-RU" smtClean="0"/>
              <a:t>Талисманы</a:t>
            </a:r>
          </a:p>
        </p:txBody>
      </p:sp>
      <p:sp>
        <p:nvSpPr>
          <p:cNvPr id="44035" name="TextBox 4"/>
          <p:cNvSpPr txBox="1">
            <a:spLocks noChangeArrowheads="1"/>
          </p:cNvSpPr>
          <p:nvPr/>
        </p:nvSpPr>
        <p:spPr bwMode="auto">
          <a:xfrm>
            <a:off x="250825" y="1484313"/>
            <a:ext cx="2449513" cy="329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>
                <a:latin typeface="Calibri" pitchFamily="34" charset="0"/>
              </a:rPr>
              <a:t>Талисманами Зимних Олимпийских игр 2014 года были выбраны Леопард, Белый медведь и Зайка.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latin typeface="Arial" charset="0"/>
              </a:rPr>
              <a:t>Леопард</a:t>
            </a:r>
            <a:endParaRPr lang="ru-RU" dirty="0" smtClean="0">
              <a:latin typeface="Arial" charset="0"/>
            </a:endParaRPr>
          </a:p>
        </p:txBody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>
          <a:xfrm>
            <a:off x="0" y="1341438"/>
            <a:ext cx="4427538" cy="4391818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ru-RU" sz="2300" dirty="0" smtClean="0">
                <a:latin typeface="Arial" charset="0"/>
              </a:rPr>
              <a:t>Горный </a:t>
            </a:r>
            <a:r>
              <a:rPr lang="ru-RU" sz="2300" dirty="0" smtClean="0">
                <a:latin typeface="Arial" charset="0"/>
              </a:rPr>
              <a:t>спасатель-альпинист </a:t>
            </a:r>
            <a:r>
              <a:rPr lang="ru-RU" sz="2300" dirty="0" smtClean="0">
                <a:latin typeface="Arial" charset="0"/>
              </a:rPr>
              <a:t>Леопард живет в кроне огромного дерева, которое растет на самой высокой скале в заснеженных горах Кавказа. Он всегда готов придти на помощь и не раз спасал, расположенную неподалеку деревню от лавин. Леопард – прекрасный </a:t>
            </a:r>
            <a:r>
              <a:rPr lang="ru-RU" sz="2300" dirty="0" err="1" smtClean="0">
                <a:latin typeface="Arial" charset="0"/>
              </a:rPr>
              <a:t>сноубордист</a:t>
            </a:r>
            <a:r>
              <a:rPr lang="ru-RU" sz="2300" dirty="0" smtClean="0">
                <a:latin typeface="Arial" charset="0"/>
              </a:rPr>
              <a:t>, он научил этому виду спорта всех своих друзей и соседей. У Леопарда веселый нрав, он не может жить в одиночестве и очень любит танцевать.</a:t>
            </a:r>
          </a:p>
        </p:txBody>
      </p:sp>
      <p:pic>
        <p:nvPicPr>
          <p:cNvPr id="26628" name="Picture 4" descr="183033_10150100335283861_143539188860_6488876_1494016_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124744"/>
            <a:ext cx="4390087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96300" y="6237288"/>
            <a:ext cx="647700" cy="620712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 advTm="75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214313"/>
            <a:ext cx="4357688" cy="635793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За полярным кругом в ледяном иглу живет белый мишка. В его доме все сделано изо льда и снега: снежный душ, кровать, компьютер и даже спортивные тренажеры.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Белый мишка с раннего детства воспитывался полярниками. Именно они научили его кататься на лыжах, бегать на коньках и играть в керлинг. Но больше всего белому мишке понравилось кататься на спортивных санках. Он стал настоящим саночником и бобслеистом, а его друзья – тюлени и морские котики - с удовольствием наблюдают за его победами. Теперь они вместе устраивают соревнования по этим видам спорта, и долгой полярной ночью им некогда скучать!</a:t>
            </a:r>
            <a:endParaRPr lang="ru-RU" dirty="0"/>
          </a:p>
        </p:txBody>
      </p:sp>
      <p:pic>
        <p:nvPicPr>
          <p:cNvPr id="13314" name="Picture 2" descr="C:\Users\123\Desktop\37571d3cb9c29881ee7c983d204f8648.pn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397500" y="1500188"/>
            <a:ext cx="3746500" cy="468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285750"/>
            <a:ext cx="4038600" cy="584041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Зайка – самая активная жительница зимнего леса. Ее друзья всегда удивляются – и как она все успевает!? Ведь Зайка не только успевает учиться в Лесной Академии на «отлично», помогать маме в семейном ресторанчике «Лесная запруда», но и участвовать в различных спортивных соревнованиях. Зайка уверяет своих друзей, что у нее нет никакого секрета: просто она очень любит спорт. А еще она любит петь и танцевать.</a:t>
            </a:r>
            <a:endParaRPr lang="ru-RU" dirty="0"/>
          </a:p>
        </p:txBody>
      </p:sp>
      <p:pic>
        <p:nvPicPr>
          <p:cNvPr id="14338" name="Picture 2" descr="C:\Users\123\Desktop\cbf597dc80b3bf5121a5d0e6f0993974.pn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429250" y="1123950"/>
            <a:ext cx="3714750" cy="4643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Медали Олимпиады 2014 года в Сочи</a:t>
            </a:r>
            <a:endParaRPr lang="ru-RU" dirty="0"/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16038" y="1706563"/>
            <a:ext cx="6121400" cy="4140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Золотая Олимпийская медаль Сочи-2014</a:t>
            </a:r>
            <a:endParaRPr lang="ru-RU" dirty="0"/>
          </a:p>
        </p:txBody>
      </p:sp>
      <p:pic>
        <p:nvPicPr>
          <p:cNvPr id="49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57350" y="1633538"/>
            <a:ext cx="5713413" cy="44688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8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DE6C36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128</TotalTime>
  <Words>415</Words>
  <Application>Microsoft Office PowerPoint</Application>
  <PresentationFormat>Экран (4:3)</PresentationFormat>
  <Paragraphs>40</Paragraphs>
  <Slides>28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Апекс</vt:lpstr>
      <vt:lpstr>Слайд 1</vt:lpstr>
      <vt:lpstr>ОЛИМПИАДА 2014  г. СОЧИ</vt:lpstr>
      <vt:lpstr>Атрибутика на Олимпиаде Сочи 2014</vt:lpstr>
      <vt:lpstr>Талисманы</vt:lpstr>
      <vt:lpstr>Леопард</vt:lpstr>
      <vt:lpstr>Слайд 6</vt:lpstr>
      <vt:lpstr>Слайд 7</vt:lpstr>
      <vt:lpstr>Медали Олимпиады 2014 года в Сочи</vt:lpstr>
      <vt:lpstr>Золотая Олимпийская медаль Сочи-2014</vt:lpstr>
      <vt:lpstr>Серебряная Олимпийская медаль Сочи-2014</vt:lpstr>
      <vt:lpstr>Бронзовая Олимпийская медаль Сочи-2014</vt:lpstr>
      <vt:lpstr>Золотая, серебрянная, бронзовая паралимпийские медали</vt:lpstr>
      <vt:lpstr>Монеты на Олимпиаде Сочи 2014</vt:lpstr>
      <vt:lpstr>Памятная монета «Леопард». Золото, 2011 год.</vt:lpstr>
      <vt:lpstr>Памятная монета «Леопард». Серебро, 2011 год.</vt:lpstr>
      <vt:lpstr>Памятные монеты «Белый Мишка». Серебро и золото, 2012 год.</vt:lpstr>
      <vt:lpstr>Памятная монета «Русская зима». Серебро, 2011 год.</vt:lpstr>
      <vt:lpstr>Слайд 18</vt:lpstr>
      <vt:lpstr>Слайд 19</vt:lpstr>
      <vt:lpstr>Олимпийская клятва</vt:lpstr>
      <vt:lpstr>Олимпийский стадион 2014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User</cp:lastModifiedBy>
  <cp:revision>19</cp:revision>
  <dcterms:created xsi:type="dcterms:W3CDTF">2011-05-13T16:27:00Z</dcterms:created>
  <dcterms:modified xsi:type="dcterms:W3CDTF">2014-02-05T13:01:13Z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1091956</vt:lpwstr>
  </property>
  <property fmtid="{D5CDD505-2E9C-101B-9397-08002B2CF9AE}" pid="3" name="NXPowerLiteVersion">
    <vt:lpwstr>D4.1.4</vt:lpwstr>
  </property>
</Properties>
</file>