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9" r:id="rId4"/>
    <p:sldId id="261" r:id="rId5"/>
    <p:sldId id="269" r:id="rId6"/>
    <p:sldId id="264" r:id="rId7"/>
    <p:sldId id="267" r:id="rId8"/>
    <p:sldId id="262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31" autoAdjust="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4921A-C319-43EF-B604-46B4877574D2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4E442-0935-4AE4-A506-DB4469753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9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4E442-0935-4AE4-A506-DB4469753C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Папесса</a:t>
            </a:r>
            <a:r>
              <a:rPr lang="ru-RU" dirty="0" smtClean="0"/>
              <a:t> </a:t>
            </a:r>
            <a:r>
              <a:rPr lang="ru-RU" dirty="0" err="1" smtClean="0"/>
              <a:t>Иоана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2575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Работу выполнила </a:t>
            </a:r>
          </a:p>
          <a:p>
            <a:r>
              <a:rPr lang="ru-RU" dirty="0" smtClean="0"/>
              <a:t>                               ученица 7 класса   </a:t>
            </a:r>
          </a:p>
          <a:p>
            <a:r>
              <a:rPr lang="ru-RU" dirty="0" smtClean="0"/>
              <a:t>                                    Киселева Анастасия 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09017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истории случались не менее курьезные случаи, нежели появление на Святом престоле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папессы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Иоанны. Вполне возможно, что она на самом деле существовала или ее образ стал собирательным. Но фактов существования реальной женщины, выдававшей себя за папу Иоанна VIII, нет. А может быть, свидетельства уничтожили…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14586"/>
            <a:ext cx="7056784" cy="472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Возможно, что где-то в архивах Ватикана хранится подлинная история женщины, занимавшей папский престол более двух лет, которая держится в секрете целое тысячелетие. Ватикан не признает этого факта, но легенды гласят о том, что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папесса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Иоанна не является вымыслом. Время от времени о ней начинают говорить и даже снимают фильмы («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Папесса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Иоанна» 1972г. и «Иоанна – женщина на папском престоле» 2009г.), но доказательств ее реального существования нет.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14"/>
            <a:ext cx="8147248" cy="741290"/>
          </a:xfrm>
        </p:spPr>
        <p:txBody>
          <a:bodyPr/>
          <a:lstStyle/>
          <a:p>
            <a:r>
              <a:rPr lang="ru-RU" dirty="0" err="1" smtClean="0"/>
              <a:t>Папесса</a:t>
            </a:r>
            <a:r>
              <a:rPr lang="ru-RU" dirty="0" smtClean="0"/>
              <a:t> </a:t>
            </a:r>
            <a:r>
              <a:rPr lang="ru-RU" dirty="0" err="1" smtClean="0"/>
              <a:t>Иоана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8147248" cy="4709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Она родилась около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818 года в семье английского миссионера в тот период, когда он вел свои христианские проповеди в Германии. После смерти матери отец девочки брал ее с собой в странствия, где она смогла проявить ораторский талант, рассказывая слушателям о христианстве. В целях безопасности, Иоанна уже в то время переодевалась в мужские одежды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1" y="1417639"/>
            <a:ext cx="4791452" cy="388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48651" y="1302967"/>
            <a:ext cx="38062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смерти родителя девочка попала в монастырь, где познакомилась с молодым монахом и влюбилась в него.  Они покинули монастырь и, отправившись странствовать, оказались в Афинах. Здесь Иоанна получила образование, после чего решила добраться до Рима.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7091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j-lt"/>
              </a:rPr>
              <a:t>На ее ум и стремление заниматься науками обратил внимание бывший в то время папой Лев IV. Он предложил «монаху» должность секретаря, а через время даже возвел Иоанну в кардинальский сан.</a:t>
            </a:r>
          </a:p>
          <a:p>
            <a:r>
              <a:rPr lang="ru-RU" sz="2400" dirty="0" smtClean="0">
                <a:latin typeface="+mj-lt"/>
              </a:rPr>
              <a:t>Лев </a:t>
            </a:r>
            <a:r>
              <a:rPr lang="ru-RU" sz="2400" dirty="0">
                <a:latin typeface="+mj-lt"/>
              </a:rPr>
              <a:t>IV назначил «кардинала» единственным преемником. После смерти главы католической церкви, на папский престол единогласно была избрана женщина, о чем никто не догадывался. Она получила имя папы Иоанна </a:t>
            </a:r>
            <a:r>
              <a:rPr lang="ru-RU" sz="2400" dirty="0" smtClean="0">
                <a:latin typeface="+mj-lt"/>
              </a:rPr>
              <a:t>VIII.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1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72" y="981265"/>
            <a:ext cx="4552459" cy="388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8450" y="5483040"/>
            <a:ext cx="37444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Скульптура, воплощающая образ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легенды в соборе Сиены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38884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XIV—XV </a:t>
            </a:r>
            <a:r>
              <a:rPr lang="ru-RU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в. </a:t>
            </a:r>
            <a:r>
              <a:rPr lang="ru-RU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папесса</a:t>
            </a:r>
            <a:r>
              <a:rPr lang="ru-RU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считалась историческим </a:t>
            </a:r>
            <a:r>
              <a:rPr lang="ru-RU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персонажем. </a:t>
            </a:r>
            <a:r>
              <a:rPr lang="ru-RU" sz="2200" dirty="0" smtClean="0">
                <a:latin typeface="+mj-lt"/>
              </a:rPr>
              <a:t>Ян </a:t>
            </a:r>
            <a:r>
              <a:rPr lang="ru-RU" sz="2200" dirty="0">
                <a:latin typeface="+mj-lt"/>
              </a:rPr>
              <a:t>Гус, 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 smtClean="0">
                <a:latin typeface="+mj-lt"/>
              </a:rPr>
              <a:t>говорил   </a:t>
            </a:r>
            <a:r>
              <a:rPr lang="ru-RU" sz="2200" dirty="0">
                <a:latin typeface="+mj-lt"/>
              </a:rPr>
              <a:t>«Без главы и без </a:t>
            </a:r>
            <a:r>
              <a:rPr lang="ru-RU" sz="2200" dirty="0" smtClean="0">
                <a:latin typeface="+mj-lt"/>
              </a:rPr>
              <a:t>руководителя </a:t>
            </a:r>
            <a:r>
              <a:rPr lang="ru-RU" sz="2200" dirty="0">
                <a:latin typeface="+mj-lt"/>
              </a:rPr>
              <a:t>была церковь, когда в течение 2</a:t>
            </a:r>
            <a:r>
              <a:rPr lang="ru-RU" sz="2200" dirty="0" smtClean="0">
                <a:latin typeface="+mj-lt"/>
              </a:rPr>
              <a:t> </a:t>
            </a:r>
            <a:r>
              <a:rPr lang="ru-RU" sz="2200" dirty="0">
                <a:latin typeface="+mj-lt"/>
              </a:rPr>
              <a:t>лет и пяти месяцев </a:t>
            </a:r>
            <a:r>
              <a:rPr lang="ru-RU" sz="2200" dirty="0" err="1">
                <a:latin typeface="+mj-lt"/>
              </a:rPr>
              <a:t>папствовала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smtClean="0">
                <a:latin typeface="+mj-lt"/>
              </a:rPr>
              <a:t>женщина. Церковь </a:t>
            </a:r>
            <a:r>
              <a:rPr lang="ru-RU" sz="2200" dirty="0">
                <a:latin typeface="+mj-lt"/>
              </a:rPr>
              <a:t>должна быть безупречна и </a:t>
            </a:r>
            <a:r>
              <a:rPr lang="ru-RU" sz="2200" dirty="0" err="1" smtClean="0">
                <a:latin typeface="+mj-lt"/>
              </a:rPr>
              <a:t>незапятнана</a:t>
            </a:r>
            <a:r>
              <a:rPr lang="ru-RU" sz="2200" dirty="0" smtClean="0">
                <a:latin typeface="+mj-lt"/>
              </a:rPr>
              <a:t>, </a:t>
            </a:r>
            <a:r>
              <a:rPr lang="ru-RU" sz="2200" dirty="0">
                <a:latin typeface="+mj-lt"/>
              </a:rPr>
              <a:t>но можно ли считать безупречным и незапятнанным папу Иоанна, оказавшегося женщиной, которая публично родила ребёнка?».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" y="692696"/>
            <a:ext cx="51487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190" y="518585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Гравюра, изображающая позор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папессы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Иоанны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6044"/>
            <a:ext cx="3779912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Папесса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Иоанна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приняла участие в религиозном шествии,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идя во главе процессии, она с трудом передвигала ноги, поэтому со всех сторон ее поддерживали кардиналы.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Внезапно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началась гроза, и грянул гром, во время которого папа Иоанн VIII душераздирающе закричал и упал…, родив ребенка. Для окружающих это было шоком.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16561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Сторонники легенды утверждают, что после этой истории каждый новоизбранный понтифик   проходил процедуру определения пола с помощью прорезного стула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2520280" cy="294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7"/>
            <a:ext cx="4464496" cy="294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8662" y="5986589"/>
            <a:ext cx="83632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Обряд подтверждения пола избранного папы и стул, который для этого использовался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696744" cy="47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69096" y="515719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Женщина-папа в образе Вавилонской Блудницы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519</TotalTime>
  <Words>482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Папесса Иоана </vt:lpstr>
      <vt:lpstr>Введение:</vt:lpstr>
      <vt:lpstr>Папесса Иоана </vt:lpstr>
      <vt:lpstr>Жизнь.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Папесса Иоана </dc:title>
  <dc:creator>User</dc:creator>
  <cp:lastModifiedBy>Lenovo</cp:lastModifiedBy>
  <cp:revision>15</cp:revision>
  <dcterms:created xsi:type="dcterms:W3CDTF">2017-03-15T18:42:58Z</dcterms:created>
  <dcterms:modified xsi:type="dcterms:W3CDTF">2017-03-27T18:07:13Z</dcterms:modified>
</cp:coreProperties>
</file>