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4" r:id="rId4"/>
    <p:sldId id="263" r:id="rId5"/>
    <p:sldId id="262" r:id="rId6"/>
    <p:sldId id="261" r:id="rId7"/>
    <p:sldId id="275" r:id="rId8"/>
    <p:sldId id="269" r:id="rId9"/>
    <p:sldId id="272" r:id="rId10"/>
    <p:sldId id="271" r:id="rId11"/>
    <p:sldId id="270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94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6F86-8078-44AB-BCC7-C8FB7B89437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62813-1297-4613-9E8B-6F9F745C24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0" y="6643710"/>
            <a:ext cx="11993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9BBB59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rgbClr val="9BBB59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документ 16"/>
          <p:cNvSpPr/>
          <p:nvPr userDrawn="1"/>
        </p:nvSpPr>
        <p:spPr>
          <a:xfrm rot="16200000" flipV="1">
            <a:off x="1321583" y="-964449"/>
            <a:ext cx="6429396" cy="8786874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0_8c310_7c239a80_orig.png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2643174" cy="676036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0_6920b_f714229_orig.png"/>
          <p:cNvPicPr>
            <a:picLocks noChangeAspect="1"/>
          </p:cNvPicPr>
          <p:nvPr userDrawn="1"/>
        </p:nvPicPr>
        <p:blipFill>
          <a:blip r:embed="rId14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7143768" y="214290"/>
            <a:ext cx="1785902" cy="6858000"/>
          </a:xfrm>
          <a:prstGeom prst="rect">
            <a:avLst/>
          </a:prstGeom>
        </p:spPr>
      </p:pic>
      <p:pic>
        <p:nvPicPr>
          <p:cNvPr id="22" name="Рисунок 21" descr="0_8d299_f2af728b_orig.png"/>
          <p:cNvPicPr>
            <a:picLocks noChangeAspect="1"/>
          </p:cNvPicPr>
          <p:nvPr userDrawn="1"/>
        </p:nvPicPr>
        <p:blipFill>
          <a:blip r:embed="rId15" cstate="email"/>
          <a:stretch>
            <a:fillRect/>
          </a:stretch>
        </p:blipFill>
        <p:spPr>
          <a:xfrm flipH="1">
            <a:off x="80338" y="0"/>
            <a:ext cx="2011301" cy="31432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46219" y="1916833"/>
            <a:ext cx="73581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9BBB59">
                  <a:lumMod val="75000"/>
                </a:srgb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2332331"/>
            <a:ext cx="65806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Segoe Print" pitchFamily="2" charset="0"/>
                <a:ea typeface="Times New Roman"/>
              </a:rPr>
              <a:t>Песочная живопись,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latin typeface="Segoe Print" pitchFamily="2" charset="0"/>
                <a:ea typeface="Times New Roman"/>
              </a:rPr>
              <a:t>пескография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Segoe Print" pitchFamily="2" charset="0"/>
                <a:ea typeface="Times New Roman"/>
              </a:rPr>
              <a:t> или </a:t>
            </a:r>
            <a:r>
              <a:rPr lang="ru-RU" sz="3600" b="1" dirty="0" err="1">
                <a:solidFill>
                  <a:schemeClr val="bg2">
                    <a:lumMod val="50000"/>
                  </a:schemeClr>
                </a:solidFill>
                <a:latin typeface="Segoe Print" pitchFamily="2" charset="0"/>
                <a:ea typeface="Times New Roman"/>
              </a:rPr>
              <a:t>sand-art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0352" y="3861048"/>
            <a:ext cx="4572000" cy="2529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Автор проекта: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ученик 9 класса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Седов Александр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Руководитель проекта: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учитель изобразительного искусства 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и технологии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r"/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Комиссарова Ирина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Леонидовна</a:t>
            </a:r>
          </a:p>
          <a:p>
            <a:pPr algn="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404664"/>
            <a:ext cx="6174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Тихменевская средняя общеобразовательная школа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88688" y="1738066"/>
            <a:ext cx="6915645" cy="357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Итоговый индивидуальный проект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по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изобразительному искусству</a:t>
            </a:r>
            <a:endParaRPr lang="ru-RU" sz="1600" dirty="0"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Аппликации из цветного песка </a:t>
            </a:r>
            <a:endParaRPr lang="ru-RU" dirty="0"/>
          </a:p>
        </p:txBody>
      </p:sp>
      <p:pic>
        <p:nvPicPr>
          <p:cNvPr id="1026" name="Picture 2" descr="C:\Users\User\Desktop\IMG_20230526_112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99621"/>
            <a:ext cx="631195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8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Аппликации из цветного песка </a:t>
            </a:r>
            <a:endParaRPr lang="ru-RU" dirty="0"/>
          </a:p>
        </p:txBody>
      </p:sp>
      <p:pic>
        <p:nvPicPr>
          <p:cNvPr id="1026" name="Picture 2" descr="C:\Users\User\Desktop\Новая папка\IMG_20230529_132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631195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6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700807"/>
            <a:ext cx="6768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Sand-аrt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или рисование песком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достаточно молодой вид творчества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песком как нетрадиционное направление изобразительного искусства необычайно выразительно и очень популярно во всем мире. На песке можно создать неповторимые шедевры своими руками. Удивительным образом горсть песка превращается в пейзаж, скульптуру, звездное небо, лес или море.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klubmama.ru/uploads/posts/2022-08/1660698570_20-klubmama-ru-p-podelki-iz-tsvetnogo-peska-dlya-detei-foto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29" y="3933056"/>
            <a:ext cx="3205876" cy="21314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ownloads\пес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212" y="3922273"/>
            <a:ext cx="3215293" cy="214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из способов изображения окружающего мира</a:t>
            </a:r>
            <a:endParaRPr lang="ru-RU" sz="3200" b="1" dirty="0"/>
          </a:p>
        </p:txBody>
      </p:sp>
      <p:pic>
        <p:nvPicPr>
          <p:cNvPr id="5" name="Picture 4" descr="https://auditoriya.vogu35.ru/wp-content/uploads/2021/03/%D0%A0%D0%B8%D1%81%D1%83%D0%BD%D0%BE%D0%BA-%D0%BC%D0%B0%D0%BB%D1%8B%D1%88-%D0%B4%D0%BB%D1%8F-%D0%B4%D0%B5%D1%82%D0%B5%D0%B9-00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82" y="1389089"/>
            <a:ext cx="2880320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edaboutme.ru/upload/medialibrary/12b/shutterstock_12693174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364" y="1556514"/>
            <a:ext cx="2749751" cy="183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doydetsad3.ru/wp-content/uploads/8/b/d/8bdfae49130249d9c0ce1e0f991ccee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82" y="4797152"/>
            <a:ext cx="3077373" cy="178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klubmama.ru/uploads/posts/2022-08/1660698569_29-klubmama-ru-p-podelki-iz-tsvetnogo-peska-dlya-detei-foto-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55169"/>
            <a:ext cx="2724365" cy="18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41sp-new.ru/files/7e2/7e238c34082a16cbb378461e2c22fa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3337079"/>
            <a:ext cx="3149389" cy="160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89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92696"/>
            <a:ext cx="6789440" cy="79208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>Песочная живопись, </a:t>
            </a:r>
            <a:r>
              <a:rPr lang="ru-RU" sz="36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пескография</a:t>
            </a:r>
            <a:r>
              <a:rPr lang="ru-RU" sz="3600" b="1" dirty="0">
                <a:latin typeface="Times New Roman" pitchFamily="18" charset="0"/>
                <a:ea typeface="Times New Roman"/>
                <a:cs typeface="Times New Roman" pitchFamily="18" charset="0"/>
              </a:rPr>
              <a:t> или </a:t>
            </a:r>
            <a:r>
              <a:rPr lang="ru-RU" sz="36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sand-art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</a:br>
            <a:endParaRPr lang="ru-RU" dirty="0"/>
          </a:p>
        </p:txBody>
      </p:sp>
      <p:pic>
        <p:nvPicPr>
          <p:cNvPr id="2050" name="Picture 2" descr="C:\Users\User\Downloads\HTB1CYoceRiE3KVjSZFMq6zQhVXa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40768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6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268760"/>
            <a:ext cx="6851104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Цель </a:t>
            </a:r>
            <a:r>
              <a:rPr lang="ru-RU" b="1" i="1" dirty="0"/>
              <a:t>работы:</a:t>
            </a:r>
            <a:r>
              <a:rPr lang="ru-RU" dirty="0"/>
              <a:t> выполнение картины в технике песочной живописи</a:t>
            </a:r>
          </a:p>
          <a:p>
            <a:pPr marL="0" indent="0">
              <a:buNone/>
            </a:pPr>
            <a:r>
              <a:rPr lang="ru-RU" b="1" i="1" dirty="0"/>
              <a:t>Гипотеза:</a:t>
            </a:r>
            <a:r>
              <a:rPr lang="ru-RU" dirty="0"/>
              <a:t> в настоящее время существует не один вид песочной живописи.</a:t>
            </a:r>
          </a:p>
          <a:p>
            <a:pPr marL="0" indent="0">
              <a:buNone/>
            </a:pPr>
            <a:r>
              <a:rPr lang="ru-RU" b="1" i="1" dirty="0"/>
              <a:t>Задачи: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1. Научиться пользоваться информацией  о песочной живописи, ее возникновении;</a:t>
            </a:r>
          </a:p>
          <a:p>
            <a:pPr marL="0" indent="0">
              <a:buNone/>
            </a:pPr>
            <a:r>
              <a:rPr lang="ru-RU" dirty="0"/>
              <a:t>2. Познакомиться с видами песочной живописи;</a:t>
            </a:r>
          </a:p>
          <a:p>
            <a:pPr marL="0" indent="0">
              <a:buNone/>
            </a:pPr>
            <a:r>
              <a:rPr lang="ru-RU" dirty="0"/>
              <a:t>3.Изучить материалы, используемые для видов песочной живописи;</a:t>
            </a:r>
          </a:p>
          <a:p>
            <a:pPr marL="0" indent="0">
              <a:buNone/>
            </a:pPr>
            <a:r>
              <a:rPr lang="ru-RU" dirty="0"/>
              <a:t>4. Научиться одному из видов песочной живописи.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8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211144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Что такое «Песочная живопись»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откуда она появилась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    Ещё </a:t>
            </a:r>
            <a:r>
              <a:rPr lang="ru-RU" sz="1800" dirty="0"/>
              <a:t>до наскальной живописи люди начали рисовать на песке. На том полотне, которое было им ближе всего, инструментом, который всегда под рукой – пальцы, </a:t>
            </a:r>
            <a:r>
              <a:rPr lang="ru-RU" sz="1800" dirty="0" smtClean="0"/>
              <a:t>веточки</a:t>
            </a:r>
            <a:r>
              <a:rPr lang="ru-RU" sz="1800" dirty="0"/>
              <a:t>, палочки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b="1" dirty="0" err="1" smtClean="0"/>
              <a:t>Sand-art</a:t>
            </a:r>
            <a:r>
              <a:rPr lang="ru-RU" sz="1800" b="1" dirty="0" smtClean="0"/>
              <a:t>  </a:t>
            </a:r>
            <a:r>
              <a:rPr lang="ru-RU" sz="1800" dirty="0"/>
              <a:t>-  дословно, </a:t>
            </a:r>
            <a:r>
              <a:rPr lang="ru-RU" sz="1800" dirty="0" smtClean="0"/>
              <a:t> это</a:t>
            </a:r>
            <a:r>
              <a:rPr lang="ru-RU" sz="1800" dirty="0"/>
              <a:t> «искусство песка». </a:t>
            </a:r>
            <a:r>
              <a:rPr lang="ru-RU" sz="1800" dirty="0" smtClean="0"/>
              <a:t> Принято </a:t>
            </a:r>
            <a:r>
              <a:rPr lang="ru-RU" sz="1800" dirty="0"/>
              <a:t>говорить, «рисование песком» в затемненном помещении на подсвеченной снизу поверхности специального стола. </a:t>
            </a: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3076" name="Picture 4" descr="https://kidbooms.ru/wp-content/uploads/0/d/e/0de25c048a4b55727c8d6851758a48b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49012"/>
            <a:ext cx="4248472" cy="28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8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571184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Виды песочной живописи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2898"/>
            <a:ext cx="7344816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Скульптурное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песчаное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искусство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Бутылочное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песочное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искусство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Песчаный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рисунок (на клеевой основе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Песчаные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мандалы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буддистские картины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из песка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Песочная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анимация.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песочное искусств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80727"/>
            <a:ext cx="1728497" cy="1059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бутылочное искусств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77" y="2014258"/>
            <a:ext cx="1639788" cy="12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есчаный рисунок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12" y="3160232"/>
            <a:ext cx="1728497" cy="119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есчаные мандалы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75491"/>
            <a:ext cx="1758306" cy="118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есочная анимация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169" y="5257630"/>
            <a:ext cx="1914102" cy="1339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img-fotki.yandex.ru/get/226123/127908635.1c71/0_1d6a65_c8ddbf15_or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271" y="275260"/>
            <a:ext cx="1182378" cy="177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2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Игры с песком</a:t>
            </a:r>
            <a:endParaRPr lang="ru-RU" sz="3200" b="1" dirty="0"/>
          </a:p>
        </p:txBody>
      </p:sp>
      <p:pic>
        <p:nvPicPr>
          <p:cNvPr id="3074" name="Picture 2" descr="http://ae04.alicdn.com/kf/HTB1LXujM4TpK1RjSZFKq6y2wXXaB/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209" y="1412776"/>
            <a:ext cx="2433522" cy="17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e04.alicdn.com/kf/HTB1z1iFL3TqK1RjSZPhq6xfOFXaz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8"/>
          <a:stretch/>
        </p:blipFill>
        <p:spPr bwMode="auto">
          <a:xfrm>
            <a:off x="5580112" y="1384091"/>
            <a:ext cx="2160240" cy="173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tacon.ru/wp-content/uploads/6/a/c/6ac1b07b9d0580b077c2a68454d3408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75149"/>
            <a:ext cx="2592288" cy="172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apikpro.com/uploads/posts/2022-11/1669848940_papikpro-com-p-shablon-dlya-izgotovleniya-applikatsii-iz-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73824"/>
            <a:ext cx="3070945" cy="172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8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Правила безопасной работы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песком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916832"/>
            <a:ext cx="6984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Нельзя бросаться песком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Нельзя тереть нос или глаза руками в песке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песчинка попала в глаз, его нужно промыть водой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движением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внешнего края глаза к внутреннему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Обязательно перед и после занятия помыть руки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4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464" y="260648"/>
            <a:ext cx="7643192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Аппликации из цветного песка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556792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План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Подготавливаем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картинку – клеевую основу, песок нужных цветов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Выбирается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первый сектор для прокраски, и аккуратно, снимаем верхний слой, оставляя клеевую основу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клейкую зону насыпаем песок нужного цвета, а излишки сдуваем, либо аккуратно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стряхиваем.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lain" startAt="4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этому же принципу картину закрашиваем песком до конца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lain" startAt="4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98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307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1_Тема Office</vt:lpstr>
      <vt:lpstr>Презентация PowerPoint</vt:lpstr>
      <vt:lpstr>Один из способов изображения окружающего мира</vt:lpstr>
      <vt:lpstr>Песочная живопись, пескография или sand-art </vt:lpstr>
      <vt:lpstr>Презентация PowerPoint</vt:lpstr>
      <vt:lpstr>Что такое «Песочная живопись»  и откуда она появилась</vt:lpstr>
      <vt:lpstr>Виды песочной живописи</vt:lpstr>
      <vt:lpstr>Игры с песком</vt:lpstr>
      <vt:lpstr>Правила безопасной работы  с песком</vt:lpstr>
      <vt:lpstr>Аппликации из цветного песка </vt:lpstr>
      <vt:lpstr>Аппликации из цветного песка </vt:lpstr>
      <vt:lpstr>Аппликации из цветного песка 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2014-06-18T16:06:44Z</dcterms:created>
  <dcterms:modified xsi:type="dcterms:W3CDTF">2023-05-30T18:44:05Z</dcterms:modified>
</cp:coreProperties>
</file>