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62" r:id="rId5"/>
    <p:sldId id="259" r:id="rId6"/>
    <p:sldId id="260" r:id="rId7"/>
    <p:sldId id="258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F5AA0A-DC45-47B1-ABF5-FFF058FD0818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380920-B65E-44F5-AC75-6E9BA0E89D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24917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Семейная реликвия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068960"/>
            <a:ext cx="4464496" cy="2376264"/>
          </a:xfrm>
        </p:spPr>
        <p:txBody>
          <a:bodyPr>
            <a:normAutofit fontScale="92500"/>
          </a:bodyPr>
          <a:lstStyle/>
          <a:p>
            <a:pPr algn="r"/>
            <a:r>
              <a:rPr lang="ru-RU" sz="1900" b="1" dirty="0" smtClean="0"/>
              <a:t>Работу выполнила: </a:t>
            </a:r>
          </a:p>
          <a:p>
            <a:pPr algn="r"/>
            <a:r>
              <a:rPr lang="ru-RU" sz="1900" b="1" dirty="0" smtClean="0"/>
              <a:t>ученица 7 класса  </a:t>
            </a:r>
          </a:p>
          <a:p>
            <a:pPr algn="r"/>
            <a:r>
              <a:rPr lang="ru-RU" sz="1900" b="1" dirty="0" smtClean="0"/>
              <a:t>МОУ Тихменевская СОШ </a:t>
            </a:r>
          </a:p>
          <a:p>
            <a:pPr algn="r"/>
            <a:r>
              <a:rPr lang="ru-RU" sz="1900" b="1" dirty="0" smtClean="0"/>
              <a:t>Курицына  </a:t>
            </a:r>
            <a:r>
              <a:rPr lang="ru-RU" sz="1900" b="1" dirty="0"/>
              <a:t>Мария </a:t>
            </a:r>
            <a:endParaRPr lang="ru-RU" sz="1900" b="1" dirty="0" smtClean="0"/>
          </a:p>
          <a:p>
            <a:pPr algn="r"/>
            <a:r>
              <a:rPr lang="ru-RU" sz="1900" b="1" dirty="0" smtClean="0"/>
              <a:t>Научный руководитель</a:t>
            </a:r>
          </a:p>
          <a:p>
            <a:pPr algn="r"/>
            <a:r>
              <a:rPr lang="ru-RU" sz="1900" b="1" dirty="0" smtClean="0"/>
              <a:t>Смирнова Нинель Николаевна учитель истории и обществознания </a:t>
            </a:r>
          </a:p>
          <a:p>
            <a:pPr algn="r"/>
            <a:endParaRPr lang="ru-RU" sz="1900" dirty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602128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Рыбинский муниципальный </a:t>
            </a:r>
            <a:r>
              <a:rPr lang="ru-RU" sz="2000" b="1" dirty="0" smtClean="0"/>
              <a:t>район 2022 </a:t>
            </a:r>
            <a:r>
              <a:rPr lang="ru-RU" sz="2000" b="1" dirty="0" smtClean="0"/>
              <a:t>год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8131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XVII</a:t>
            </a:r>
            <a:r>
              <a:rPr lang="ru-RU" sz="2000" dirty="0" smtClean="0"/>
              <a:t> межмуниципальные краеведческие чтения 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м. Заслуженного учителя РФ Л.А. </a:t>
            </a:r>
            <a:r>
              <a:rPr lang="ru-RU" sz="2000" dirty="0" err="1" smtClean="0"/>
              <a:t>Бульдиной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10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2472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2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756263" cy="10542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Метрическое удостоверение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5527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013176"/>
            <a:ext cx="7756263" cy="1054250"/>
          </a:xfrm>
        </p:spPr>
        <p:txBody>
          <a:bodyPr>
            <a:normAutofit/>
          </a:bodyPr>
          <a:lstStyle/>
          <a:p>
            <a:r>
              <a:rPr lang="ru-RU" sz="2000" dirty="0"/>
              <a:t>Е</a:t>
            </a:r>
            <a:r>
              <a:rPr lang="ru-RU" sz="2000" dirty="0" smtClean="0"/>
              <a:t>диная </a:t>
            </a:r>
            <a:r>
              <a:rPr lang="ru-RU" sz="2000" dirty="0"/>
              <a:t>форма свидетельств о </a:t>
            </a:r>
            <a:r>
              <a:rPr lang="ru-RU" sz="2000" dirty="0" smtClean="0"/>
              <a:t>рождении от 1935 г</a:t>
            </a: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60306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0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8104" y="5013176"/>
            <a:ext cx="2880320" cy="10542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Свидетельство о рождении прапрабабушки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074" y="1171230"/>
            <a:ext cx="5184576" cy="465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/>
          <a:stretch/>
        </p:blipFill>
        <p:spPr bwMode="auto">
          <a:xfrm>
            <a:off x="1475656" y="188640"/>
            <a:ext cx="605265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2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229200"/>
            <a:ext cx="7756263" cy="105425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Селивёрстова</a:t>
            </a:r>
            <a:r>
              <a:rPr lang="ru-RU" sz="2000" dirty="0" smtClean="0"/>
              <a:t> (</a:t>
            </a:r>
            <a:r>
              <a:rPr lang="ru-RU" sz="2000" dirty="0" err="1" smtClean="0"/>
              <a:t>Разжигина</a:t>
            </a:r>
            <a:r>
              <a:rPr lang="ru-RU" sz="2000" dirty="0" smtClean="0"/>
              <a:t>) Нонна Григорьевна (справа)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7827" y="1130684"/>
            <a:ext cx="4656033" cy="392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9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373216"/>
            <a:ext cx="7756263" cy="11262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Оборотная сторона Свидетельства о рождении образца 1935 г.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8" y="116632"/>
            <a:ext cx="76224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7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957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310</TotalTime>
  <Words>75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Семейная реликвия</vt:lpstr>
      <vt:lpstr>Презентация PowerPoint</vt:lpstr>
      <vt:lpstr>Метрическое удостоверение</vt:lpstr>
      <vt:lpstr>Единая форма свидетельств о рождении от 1935 г</vt:lpstr>
      <vt:lpstr>Свидетельство о рождении прапрабабушки</vt:lpstr>
      <vt:lpstr>Презентация PowerPoint</vt:lpstr>
      <vt:lpstr>Селивёрстова (Разжигина) Нонна Григорьевна (справа)</vt:lpstr>
      <vt:lpstr>Оборотная сторона Свидетельства о рождении образца 1935 г.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2022-11-22T07:23:42Z</dcterms:created>
  <dcterms:modified xsi:type="dcterms:W3CDTF">2022-11-23T12:57:39Z</dcterms:modified>
</cp:coreProperties>
</file>