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8" r:id="rId3"/>
    <p:sldId id="271" r:id="rId4"/>
    <p:sldId id="272" r:id="rId5"/>
    <p:sldId id="273" r:id="rId6"/>
    <p:sldId id="274" r:id="rId7"/>
    <p:sldId id="278" r:id="rId8"/>
    <p:sldId id="277" r:id="rId9"/>
    <p:sldId id="276" r:id="rId10"/>
    <p:sldId id="275" r:id="rId11"/>
    <p:sldId id="279" r:id="rId12"/>
    <p:sldId id="281" r:id="rId13"/>
    <p:sldId id="28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48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12.jpeg"/><Relationship Id="rId3" Type="http://schemas.openxmlformats.org/officeDocument/2006/relationships/image" Target="../media/image20.jpeg"/><Relationship Id="rId7" Type="http://schemas.openxmlformats.org/officeDocument/2006/relationships/image" Target="../media/image16.jpeg"/><Relationship Id="rId12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11.jpeg"/><Relationship Id="rId5" Type="http://schemas.openxmlformats.org/officeDocument/2006/relationships/image" Target="../media/image18.jpeg"/><Relationship Id="rId10" Type="http://schemas.openxmlformats.org/officeDocument/2006/relationships/image" Target="../media/image10.jpeg"/><Relationship Id="rId4" Type="http://schemas.openxmlformats.org/officeDocument/2006/relationships/image" Target="../media/image19.jpeg"/><Relationship Id="rId9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pxwallpaper.com/wp-content/uploads/2013/08/green-abstract-wallpapers-1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3304" y="1916832"/>
            <a:ext cx="6995120" cy="288032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Литературная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викторина</a:t>
            </a:r>
            <a:b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произведениям </a:t>
            </a:r>
            <a:b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Н.И.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Сладкова</a:t>
            </a:r>
            <a:b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Подготовила: Никитинская Л.Г.</a:t>
            </a:r>
            <a:b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МОУ </a:t>
            </a:r>
            <a:r>
              <a:rPr lang="ru-RU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Тихменевская</a:t>
            </a: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СОШ</a:t>
            </a:r>
            <a:endParaRPr lang="ru-RU" sz="2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://bookbox.com.ua/uploads/posts/2011-11/1320854787_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94684">
            <a:off x="6770231" y="244874"/>
            <a:ext cx="1299771" cy="165566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</p:pic>
      <p:pic>
        <p:nvPicPr>
          <p:cNvPr id="16388" name="Picture 4" descr="http://img.yakaboo.ua/media/catalog/product/3/8/385149_334427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85851">
            <a:off x="7495571" y="1711387"/>
            <a:ext cx="1350695" cy="164466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</p:pic>
      <p:pic>
        <p:nvPicPr>
          <p:cNvPr id="16390" name="Picture 6" descr="http://www.buklit.ru/covers/3216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923096">
            <a:off x="609369" y="208180"/>
            <a:ext cx="1026125" cy="1551259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</p:pic>
      <p:pic>
        <p:nvPicPr>
          <p:cNvPr id="16392" name="Picture 8" descr="http://new.infra-m.ru/catalogImg/0064/006439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044018">
            <a:off x="7575663" y="3367260"/>
            <a:ext cx="1216859" cy="1630591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</p:pic>
      <p:pic>
        <p:nvPicPr>
          <p:cNvPr id="16396" name="Picture 12" descr="http://www.muzeibelki.ru/photo/classic/classic6b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298186">
            <a:off x="3669495" y="235120"/>
            <a:ext cx="1126512" cy="150988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</p:pic>
      <p:pic>
        <p:nvPicPr>
          <p:cNvPr id="16394" name="Picture 10" descr="http://mediasubs.ru/group/uploads/er/eruditsiya-i-tvorchestvo/image/1434222969-247122-252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38664">
            <a:off x="5132660" y="199683"/>
            <a:ext cx="1256073" cy="1675601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</p:pic>
      <p:pic>
        <p:nvPicPr>
          <p:cNvPr id="16398" name="Picture 14" descr="http://www.bookfb2.ru/imag27/22966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781342">
            <a:off x="2134669" y="223580"/>
            <a:ext cx="1169663" cy="150886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</p:pic>
      <p:pic>
        <p:nvPicPr>
          <p:cNvPr id="16402" name="Picture 18" descr="http://www.mubiblioteka.ru/incoming/img/kalendar/pisateli/sladkov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9512" y="2204864"/>
            <a:ext cx="2448272" cy="37307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4067944" y="4725145"/>
            <a:ext cx="5076056" cy="2132856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4400" dirty="0">
                <a:solidFill>
                  <a:srgbClr val="1607D7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4400" dirty="0">
                <a:solidFill>
                  <a:srgbClr val="1607D7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4400" dirty="0">
              <a:solidFill>
                <a:srgbClr val="1607D7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pxwallpaper.com/wp-content/uploads/2013/08/green-abstract-wallpapers-1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85800"/>
            <a:ext cx="9144000" cy="11430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Какая серьезная птица «телом своим птенцов от жгучего солнца закрывала»?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1960" y="2636912"/>
            <a:ext cx="4932040" cy="103671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1. </a:t>
            </a:r>
            <a:r>
              <a:rPr lang="ru-RU" sz="4800" b="1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цапля‑кваква</a:t>
            </a:r>
            <a:endParaRPr lang="ru-RU" sz="4800" b="1" dirty="0" smtClean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4211960" y="4005064"/>
            <a:ext cx="4932040" cy="10367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2. мудрый ворон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5220072" y="5373216"/>
            <a:ext cx="2952328" cy="10367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3. оляпка</a:t>
            </a:r>
          </a:p>
        </p:txBody>
      </p:sp>
      <p:pic>
        <p:nvPicPr>
          <p:cNvPr id="35844" name="Picture 4" descr="http://naturelight.ru/photo/2009-05-28/21603.jpg"/>
          <p:cNvPicPr>
            <a:picLocks noChangeAspect="1" noChangeArrowheads="1"/>
          </p:cNvPicPr>
          <p:nvPr/>
        </p:nvPicPr>
        <p:blipFill>
          <a:blip r:embed="rId3" cstate="print"/>
          <a:srcRect t="10702" r="31944" b="5530"/>
          <a:stretch>
            <a:fillRect/>
          </a:stretch>
        </p:blipFill>
        <p:spPr bwMode="auto">
          <a:xfrm>
            <a:off x="395536" y="2348879"/>
            <a:ext cx="3744416" cy="418681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pxwallpaper.com/wp-content/uploads/2013/08/green-abstract-wallpapers-1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ru-RU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Воробей считал, что у людей самое страшное оружие…?</a:t>
            </a: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96136" y="1916832"/>
            <a:ext cx="2962672" cy="103671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1. пушка</a:t>
            </a: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5868144" y="2924944"/>
            <a:ext cx="2962672" cy="10367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2. рогатка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5868144" y="4005064"/>
            <a:ext cx="2818656" cy="10367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3. ружьё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6866" name="Picture 2" descr="http://dg54.mycdn.me/getImage?photoId=802475854393&amp;photoType=0"/>
          <p:cNvPicPr>
            <a:picLocks noChangeAspect="1" noChangeArrowheads="1"/>
          </p:cNvPicPr>
          <p:nvPr/>
        </p:nvPicPr>
        <p:blipFill>
          <a:blip r:embed="rId3" cstate="print"/>
          <a:srcRect l="28932"/>
          <a:stretch>
            <a:fillRect/>
          </a:stretch>
        </p:blipFill>
        <p:spPr bwMode="auto">
          <a:xfrm>
            <a:off x="251520" y="1700808"/>
            <a:ext cx="5151108" cy="4824536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pxwallpaper.com/wp-content/uploads/2013/08/green-abstract-wallpapers-1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73832"/>
            <a:ext cx="9144000" cy="1143000"/>
          </a:xfrm>
        </p:spPr>
        <p:txBody>
          <a:bodyPr>
            <a:noAutofit/>
          </a:bodyPr>
          <a:lstStyle/>
          <a:p>
            <a:pPr lvl="0"/>
            <a:r>
              <a:rPr lang="ru-RU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Про какую птицу Н.Сладков говорил: «…необыкновенная обманщица! </a:t>
            </a:r>
            <a:br>
              <a:rPr lang="ru-RU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Захочет – умрет, захочет -воскреснет»?</a:t>
            </a: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372200" y="2824337"/>
            <a:ext cx="2771800" cy="103671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1. сорока</a:t>
            </a: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6300192" y="4048473"/>
            <a:ext cx="3024336" cy="10367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2. синица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6300192" y="5344617"/>
            <a:ext cx="2843808" cy="10367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3. оляпка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7890" name="Picture 2" descr="http://www.fotokonkurs.ru/uploads/photos/contests/2011/04/19/1/a9975acc1c70b4b642bed76936be3d4e/640.jpg"/>
          <p:cNvPicPr>
            <a:picLocks noChangeAspect="1" noChangeArrowheads="1"/>
          </p:cNvPicPr>
          <p:nvPr/>
        </p:nvPicPr>
        <p:blipFill>
          <a:blip r:embed="rId3" cstate="print"/>
          <a:srcRect l="26569" t="19434" r="9644"/>
          <a:stretch>
            <a:fillRect/>
          </a:stretch>
        </p:blipFill>
        <p:spPr bwMode="auto">
          <a:xfrm>
            <a:off x="683568" y="2060848"/>
            <a:ext cx="5616624" cy="4311876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pxwallpaper.com/wp-content/uploads/2013/08/green-abstract-wallpapers-1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539552" y="2248272"/>
            <a:ext cx="8229600" cy="1684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МОЛОДЦЫ!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6" name="Picture 2" descr="http://www.fotokonkurs.ru/uploads/photos/contests/2011/04/19/1/a9975acc1c70b4b642bed76936be3d4e/640.jpg"/>
          <p:cNvPicPr>
            <a:picLocks noChangeAspect="1" noChangeArrowheads="1"/>
          </p:cNvPicPr>
          <p:nvPr/>
        </p:nvPicPr>
        <p:blipFill>
          <a:blip r:embed="rId3" cstate="print"/>
          <a:srcRect l="26569" t="19434" r="9644"/>
          <a:stretch>
            <a:fillRect/>
          </a:stretch>
        </p:blipFill>
        <p:spPr bwMode="auto">
          <a:xfrm>
            <a:off x="323528" y="4005064"/>
            <a:ext cx="1872208" cy="1437292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</p:pic>
      <p:pic>
        <p:nvPicPr>
          <p:cNvPr id="7" name="Picture 2" descr="http://dg54.mycdn.me/getImage?photoId=802475854393&amp;photoType=0"/>
          <p:cNvPicPr>
            <a:picLocks noChangeAspect="1" noChangeArrowheads="1"/>
          </p:cNvPicPr>
          <p:nvPr/>
        </p:nvPicPr>
        <p:blipFill>
          <a:blip r:embed="rId4" cstate="print"/>
          <a:srcRect l="28932"/>
          <a:stretch>
            <a:fillRect/>
          </a:stretch>
        </p:blipFill>
        <p:spPr bwMode="auto">
          <a:xfrm>
            <a:off x="755576" y="2204864"/>
            <a:ext cx="1459203" cy="1366692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</p:pic>
      <p:pic>
        <p:nvPicPr>
          <p:cNvPr id="8" name="Picture 4" descr="http://naturelight.ru/photo/2009-05-28/21603.jpg"/>
          <p:cNvPicPr>
            <a:picLocks noChangeAspect="1" noChangeArrowheads="1"/>
          </p:cNvPicPr>
          <p:nvPr/>
        </p:nvPicPr>
        <p:blipFill>
          <a:blip r:embed="rId5" cstate="print"/>
          <a:srcRect t="10702" r="31944" b="5530"/>
          <a:stretch>
            <a:fillRect/>
          </a:stretch>
        </p:blipFill>
        <p:spPr bwMode="auto">
          <a:xfrm>
            <a:off x="7524328" y="1844824"/>
            <a:ext cx="1285554" cy="1437441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</p:pic>
      <p:pic>
        <p:nvPicPr>
          <p:cNvPr id="9" name="Picture 2" descr="http://rpp.nashaucheba.ru/pars_docs/refs/162/161350/img12.jpg"/>
          <p:cNvPicPr>
            <a:picLocks noChangeAspect="1" noChangeArrowheads="1"/>
          </p:cNvPicPr>
          <p:nvPr/>
        </p:nvPicPr>
        <p:blipFill>
          <a:blip r:embed="rId6" cstate="print"/>
          <a:srcRect l="8137" t="6950" r="15319" b="4852"/>
          <a:stretch>
            <a:fillRect/>
          </a:stretch>
        </p:blipFill>
        <p:spPr bwMode="auto">
          <a:xfrm>
            <a:off x="323528" y="476672"/>
            <a:ext cx="1666471" cy="144016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</p:pic>
      <p:pic>
        <p:nvPicPr>
          <p:cNvPr id="10" name="Picture 2" descr="http://s.start33.ru/news/2/138/l992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6256" y="3573016"/>
            <a:ext cx="2014732" cy="1296144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</p:pic>
      <p:pic>
        <p:nvPicPr>
          <p:cNvPr id="11" name="Picture 2" descr="http://picsdesktop.net/Wild/1600x1200/PicsDesktop.net_22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83768" y="4941168"/>
            <a:ext cx="2016224" cy="1512168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</p:pic>
      <p:pic>
        <p:nvPicPr>
          <p:cNvPr id="12" name="Picture 2" descr="http://s020.radikal.ru/i712/1406/3e/d5294c37030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48064" y="4581128"/>
            <a:ext cx="1326927" cy="1944216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</p:pic>
      <p:pic>
        <p:nvPicPr>
          <p:cNvPr id="13" name="Picture 2" descr="http://static.tumblr.com/b0213e56a23691d535f8b37a89735b02/i4n0nnp/Lccmpoja9/tumblr_static_fox-steals-iphone-texts-the-gadget-s-rightful-owner.jpg"/>
          <p:cNvPicPr>
            <a:picLocks noChangeAspect="1" noChangeArrowheads="1"/>
          </p:cNvPicPr>
          <p:nvPr/>
        </p:nvPicPr>
        <p:blipFill>
          <a:blip r:embed="rId10" cstate="print"/>
          <a:srcRect l="14538" r="14847"/>
          <a:stretch>
            <a:fillRect/>
          </a:stretch>
        </p:blipFill>
        <p:spPr bwMode="auto">
          <a:xfrm>
            <a:off x="2483768" y="188640"/>
            <a:ext cx="1480695" cy="1152128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</p:pic>
      <p:pic>
        <p:nvPicPr>
          <p:cNvPr id="15" name="Picture 2" descr="http://i100.photobucket.com/albums/m21/rosshetherington/red20squirrel220_MG_935320lw.jpg"/>
          <p:cNvPicPr>
            <a:picLocks noChangeAspect="1" noChangeArrowheads="1"/>
          </p:cNvPicPr>
          <p:nvPr/>
        </p:nvPicPr>
        <p:blipFill>
          <a:blip r:embed="rId11" cstate="print"/>
          <a:srcRect l="6247" t="10660" r="13429" b="5656"/>
          <a:stretch>
            <a:fillRect/>
          </a:stretch>
        </p:blipFill>
        <p:spPr bwMode="auto">
          <a:xfrm>
            <a:off x="6948264" y="404664"/>
            <a:ext cx="1656184" cy="114958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</p:pic>
      <p:pic>
        <p:nvPicPr>
          <p:cNvPr id="16" name="Picture 2" descr="http://focusingonwildlife.com/news/wp-content/uploads/2013/11/76800089.Zb7Mua30.PICT0003.jpg"/>
          <p:cNvPicPr>
            <a:picLocks noChangeAspect="1" noChangeArrowheads="1"/>
          </p:cNvPicPr>
          <p:nvPr/>
        </p:nvPicPr>
        <p:blipFill>
          <a:blip r:embed="rId12" cstate="print"/>
          <a:srcRect l="23146" r="16375"/>
          <a:stretch>
            <a:fillRect/>
          </a:stretch>
        </p:blipFill>
        <p:spPr bwMode="auto">
          <a:xfrm flipH="1">
            <a:off x="7164288" y="5229200"/>
            <a:ext cx="1224136" cy="1367644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</p:pic>
      <p:pic>
        <p:nvPicPr>
          <p:cNvPr id="17" name="Picture 2" descr="http://nevseoboi.com.ua/uploads/posts/2012-05/1337265480-2819640-0093208_www.nevseoboi.com.ua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283968" y="836712"/>
            <a:ext cx="2280576" cy="1368152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pxwallpaper.com/wp-content/uploads/2013/08/green-abstract-wallpapers-1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Кто устраивает пляски над мышиными норками?</a:t>
            </a:r>
            <a:endParaRPr lang="ru-RU" sz="4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372200" y="1916832"/>
            <a:ext cx="2530624" cy="103671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1. заяц</a:t>
            </a: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6444208" y="2924944"/>
            <a:ext cx="2386608" cy="10367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2. волк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6516216" y="4005064"/>
            <a:ext cx="2314600" cy="10367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3. лиса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8434" name="Picture 2" descr="http://static.tumblr.com/b0213e56a23691d535f8b37a89735b02/i4n0nnp/Lccmpoja9/tumblr_static_fox-steals-iphone-texts-the-gadget-s-rightful-owner.jpg"/>
          <p:cNvPicPr>
            <a:picLocks noChangeAspect="1" noChangeArrowheads="1"/>
          </p:cNvPicPr>
          <p:nvPr/>
        </p:nvPicPr>
        <p:blipFill>
          <a:blip r:embed="rId3" cstate="print"/>
          <a:srcRect l="14538" r="14847"/>
          <a:stretch>
            <a:fillRect/>
          </a:stretch>
        </p:blipFill>
        <p:spPr bwMode="auto">
          <a:xfrm>
            <a:off x="251519" y="1666973"/>
            <a:ext cx="5873719" cy="4570339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pxwallpaper.com/wp-content/uploads/2013/08/green-abstract-wallpapers-1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412776"/>
            <a:ext cx="8712968" cy="1143000"/>
          </a:xfrm>
        </p:spPr>
        <p:txBody>
          <a:bodyPr>
            <a:noAutofit/>
          </a:bodyPr>
          <a:lstStyle/>
          <a:p>
            <a:pPr lvl="0"/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Угадай зверя по его меню: "Я ем ос и шмелей, гусениц и личинок, грызу сброшенные лосями рога, ем мышей, ящериц, а иногда рыбу, ловлю птенцов, таскаю из птичьих гнёзд яйца, еще ем  почки, орехи, семена ёлок и сосен, ягоды и грибы"? </a:t>
            </a: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84168" y="3356992"/>
            <a:ext cx="2339752" cy="1036711"/>
          </a:xfrm>
        </p:spPr>
        <p:txBody>
          <a:bodyPr>
            <a:noAutofit/>
          </a:bodyPr>
          <a:lstStyle/>
          <a:p>
            <a:pPr>
              <a:buNone/>
              <a:defRPr/>
            </a:pP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1. осоед</a:t>
            </a: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6156176" y="5589240"/>
            <a:ext cx="2386608" cy="10367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3. лиса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6012160" y="4437112"/>
            <a:ext cx="2411760" cy="10367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2. белка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8674" name="Picture 2" descr="http://i100.photobucket.com/albums/m21/rosshetherington/red20squirrel220_MG_935320lw.jpg"/>
          <p:cNvPicPr>
            <a:picLocks noChangeAspect="1" noChangeArrowheads="1"/>
          </p:cNvPicPr>
          <p:nvPr/>
        </p:nvPicPr>
        <p:blipFill>
          <a:blip r:embed="rId3" cstate="print"/>
          <a:srcRect l="6247" t="10660" r="13429" b="5656"/>
          <a:stretch>
            <a:fillRect/>
          </a:stretch>
        </p:blipFill>
        <p:spPr bwMode="auto">
          <a:xfrm>
            <a:off x="683568" y="3501008"/>
            <a:ext cx="4536504" cy="3148868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pxwallpaper.com/wp-content/uploads/2013/08/green-abstract-wallpapers-1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57808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ru-RU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Какой месяц судили лесные звери?</a:t>
            </a: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12160" y="1916832"/>
            <a:ext cx="3131840" cy="103671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1. декабрь</a:t>
            </a: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6084168" y="2924944"/>
            <a:ext cx="3059832" cy="10367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2. январь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6012160" y="4005064"/>
            <a:ext cx="3131840" cy="10367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3. февраль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9698" name="Picture 2" descr="http://nevseoboi.com.ua/uploads/posts/2012-05/1337265480-2819640-0093208_www.nevseoboi.com.u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612" y="2060848"/>
            <a:ext cx="5761454" cy="3456384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pxwallpaper.com/wp-content/uploads/2013/08/green-abstract-wallpapers-1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ru-RU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Что любил делать </a:t>
            </a:r>
            <a:br>
              <a:rPr lang="ru-RU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карлуха</a:t>
            </a:r>
            <a:r>
              <a:rPr lang="ru-RU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- вороненок?</a:t>
            </a: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08104" y="1916832"/>
            <a:ext cx="2530624" cy="103671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1. есть</a:t>
            </a: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5220072" y="3356992"/>
            <a:ext cx="3168352" cy="10367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2. драться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4788024" y="5013176"/>
            <a:ext cx="4355976" cy="10367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3. все прятать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0722" name="Picture 2" descr="http://s020.radikal.ru/i712/1406/3e/d5294c3703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710567"/>
            <a:ext cx="3384376" cy="495879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pxwallpaper.com/wp-content/uploads/2013/08/green-abstract-wallpapers-1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864" y="485800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ru-RU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Кто предложил создать </a:t>
            </a:r>
            <a:br>
              <a:rPr lang="ru-RU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бюро лесных услуг? </a:t>
            </a: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96136" y="2348880"/>
            <a:ext cx="2530624" cy="103671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1. заяц</a:t>
            </a: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5868144" y="3789040"/>
            <a:ext cx="2386608" cy="10367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2. волк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6012160" y="5157192"/>
            <a:ext cx="3131840" cy="10367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3. сорока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1746" name="Picture 2" descr="http://focusingonwildlife.com/news/wp-content/uploads/2013/11/76800089.Zb7Mua30.PICT0003.jpg"/>
          <p:cNvPicPr>
            <a:picLocks noChangeAspect="1" noChangeArrowheads="1"/>
          </p:cNvPicPr>
          <p:nvPr/>
        </p:nvPicPr>
        <p:blipFill>
          <a:blip r:embed="rId3" cstate="print"/>
          <a:srcRect l="23146" r="16375"/>
          <a:stretch>
            <a:fillRect/>
          </a:stretch>
        </p:blipFill>
        <p:spPr bwMode="auto">
          <a:xfrm flipH="1">
            <a:off x="755576" y="1520584"/>
            <a:ext cx="4608512" cy="5148776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pxwallpaper.com/wp-content/uploads/2013/08/green-abstract-wallpapers-1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ru-RU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Где прятался зайчишка </a:t>
            </a:r>
            <a:r>
              <a:rPr lang="ru-RU" sz="4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Рваные Ушки?</a:t>
            </a: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92080" y="4653136"/>
            <a:ext cx="3600400" cy="103671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3. в норке</a:t>
            </a: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2771800" y="1772816"/>
            <a:ext cx="6372200" cy="10367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1. под грядой камней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4860032" y="3212976"/>
            <a:ext cx="4283968" cy="10367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2. под кустами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2770" name="Picture 2" descr="http://picsdesktop.net/Wild/1600x1200/PicsDesktop.net_2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906942"/>
            <a:ext cx="4536504" cy="3402378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pxwallpaper.com/wp-content/uploads/2013/08/green-abstract-wallpapers-1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89856"/>
            <a:ext cx="9144000" cy="1143000"/>
          </a:xfrm>
        </p:spPr>
        <p:txBody>
          <a:bodyPr>
            <a:noAutofit/>
          </a:bodyPr>
          <a:lstStyle/>
          <a:p>
            <a:pPr lvl="0"/>
            <a:r>
              <a:rPr lang="ru-RU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У какого животного: </a:t>
            </a:r>
            <a:br>
              <a:rPr lang="ru-RU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«Матери строгие, но со </a:t>
            </a:r>
            <a:r>
              <a:rPr lang="ru-RU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слабинкой</a:t>
            </a:r>
            <a:r>
              <a:rPr lang="ru-RU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любят в холодке подремать. </a:t>
            </a:r>
            <a:br>
              <a:rPr lang="ru-RU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 дети - неслухи»?</a:t>
            </a: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80112" y="2852936"/>
            <a:ext cx="3563888" cy="103671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1. у волка</a:t>
            </a: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5652120" y="3933056"/>
            <a:ext cx="3491880" cy="10367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2. у белки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5652120" y="5157192"/>
            <a:ext cx="3491880" cy="10367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3. у медведя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3794" name="Picture 2" descr="http://s.start33.ru/news/2/138/l99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816" y="2492896"/>
            <a:ext cx="5484547" cy="3528392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pxwallpaper.com/wp-content/uploads/2013/08/green-abstract-wallpapers-1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1143000"/>
          </a:xfrm>
        </p:spPr>
        <p:txBody>
          <a:bodyPr>
            <a:noAutofit/>
          </a:bodyPr>
          <a:lstStyle/>
          <a:p>
            <a:pPr lvl="0"/>
            <a:r>
              <a:rPr lang="ru-RU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Кто сообщил лесным жителям </a:t>
            </a:r>
            <a:br>
              <a:rPr lang="ru-RU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 том, что «осень на пороге»?</a:t>
            </a: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03848" y="1844824"/>
            <a:ext cx="5940152" cy="103671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1. сорока белобока</a:t>
            </a: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4716016" y="3212976"/>
            <a:ext cx="4427984" cy="10367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2. хитрая лиса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4499992" y="4797152"/>
            <a:ext cx="5040560" cy="10367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3. мудрый ворон</a:t>
            </a:r>
          </a:p>
        </p:txBody>
      </p:sp>
      <p:pic>
        <p:nvPicPr>
          <p:cNvPr id="34818" name="Picture 2" descr="http://rpp.nashaucheba.ru/pars_docs/refs/162/161350/img12.jpg"/>
          <p:cNvPicPr>
            <a:picLocks noChangeAspect="1" noChangeArrowheads="1"/>
          </p:cNvPicPr>
          <p:nvPr/>
        </p:nvPicPr>
        <p:blipFill>
          <a:blip r:embed="rId3" cstate="print"/>
          <a:srcRect l="8137" t="6950" r="15319" b="4852"/>
          <a:stretch>
            <a:fillRect/>
          </a:stretch>
        </p:blipFill>
        <p:spPr bwMode="auto">
          <a:xfrm>
            <a:off x="178483" y="2780928"/>
            <a:ext cx="4249501" cy="3672408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235</Words>
  <Application>Microsoft Office PowerPoint</Application>
  <PresentationFormat>Экран (4:3)</PresentationFormat>
  <Paragraphs>47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Тема Office</vt:lpstr>
      <vt:lpstr>  Литературная викторина по произведениям  Н.И. Сладкова   Подготовила: Никитинская Л.Г. МОУ Тихменевская СОШ</vt:lpstr>
      <vt:lpstr>Кто устраивает пляски над мышиными норками?</vt:lpstr>
      <vt:lpstr>Угадай зверя по его меню: "Я ем ос и шмелей, гусениц и личинок, грызу сброшенные лосями рога, ем мышей, ящериц, а иногда рыбу, ловлю птенцов, таскаю из птичьих гнёзд яйца, еще ем  почки, орехи, семена ёлок и сосен, ягоды и грибы"?  </vt:lpstr>
      <vt:lpstr>Какой месяц судили лесные звери? </vt:lpstr>
      <vt:lpstr>Что любил делать  карлуха - вороненок? </vt:lpstr>
      <vt:lpstr>Кто предложил создать  бюро лесных услуг?  </vt:lpstr>
      <vt:lpstr>Где прятался зайчишка Рваные Ушки? </vt:lpstr>
      <vt:lpstr>У какого животного:  «Матери строгие, но со слабинкой: любят в холодке подремать.  А дети - неслухи»? </vt:lpstr>
      <vt:lpstr>Кто сообщил лесным жителям  о том, что «осень на пороге»? </vt:lpstr>
      <vt:lpstr>Какая серьезная птица «телом своим птенцов от жгучего солнца закрывала»?</vt:lpstr>
      <vt:lpstr>Воробей считал, что у людей самое страшное оружие…? </vt:lpstr>
      <vt:lpstr>Про какую птицу Н.Сладков говорил: «…необыкновенная обманщица!  Захочет – умрет, захочет -воскреснет»?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 по произведениям  Николая  Ивановича  Сладкова</dc:title>
  <dc:creator>PC</dc:creator>
  <cp:lastModifiedBy>User</cp:lastModifiedBy>
  <cp:revision>21</cp:revision>
  <dcterms:created xsi:type="dcterms:W3CDTF">2016-01-02T18:55:40Z</dcterms:created>
  <dcterms:modified xsi:type="dcterms:W3CDTF">2020-11-11T18:04:20Z</dcterms:modified>
</cp:coreProperties>
</file>