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sldIdLst>
    <p:sldId id="256" r:id="rId2"/>
    <p:sldId id="257" r:id="rId3"/>
    <p:sldId id="279" r:id="rId4"/>
    <p:sldId id="260" r:id="rId5"/>
    <p:sldId id="261" r:id="rId6"/>
    <p:sldId id="263" r:id="rId7"/>
    <p:sldId id="265" r:id="rId8"/>
    <p:sldId id="267" r:id="rId9"/>
    <p:sldId id="270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12192000" cy="6858000"/>
  <p:notesSz cx="6858000" cy="9144000"/>
  <p:embeddedFontLst>
    <p:embeddedFont>
      <p:font typeface="Spicy Rice" charset="0"/>
      <p:regular r:id="rId27"/>
    </p:embeddedFont>
    <p:embeddedFont>
      <p:font typeface="Griffy" charset="0"/>
      <p:regular r:id="rId28"/>
    </p:embeddedFont>
    <p:embeddedFont>
      <p:font typeface="Elzevir" charset="0"/>
      <p:regular r:id="rId29"/>
    </p:embeddedFont>
    <p:embeddedFont>
      <p:font typeface="Ubuntu" charset="0"/>
      <p:regular r:id="rId30"/>
      <p:bold r:id="rId31"/>
      <p:italic r:id="rId32"/>
      <p:boldItalic r:id="rId33"/>
    </p:embeddedFont>
    <p:embeddedFont>
      <p:font typeface="Monotype Corsiva" pitchFamily="66" charset="0"/>
      <p:italic r:id="rId34"/>
    </p:embeddedFont>
    <p:embeddedFont>
      <p:font typeface="PaladinRus" charset="0"/>
      <p:regular r:id="rId35"/>
    </p:embeddedFont>
    <p:embeddedFont>
      <p:font typeface="Abril Fatface" charset="0"/>
      <p:regular r:id="rId36"/>
    </p:embeddedFont>
    <p:embeddedFont>
      <p:font typeface="Segoe Script" pitchFamily="66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thur Gothic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B88"/>
    <a:srgbClr val="E6948E"/>
    <a:srgbClr val="5DAF8E"/>
    <a:srgbClr val="9900CC"/>
    <a:srgbClr val="857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94374" autoAdjust="0"/>
  </p:normalViewPr>
  <p:slideViewPr>
    <p:cSldViewPr snapToGrid="0">
      <p:cViewPr>
        <p:scale>
          <a:sx n="75" d="100"/>
          <a:sy n="75" d="100"/>
        </p:scale>
        <p:origin x="-109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3391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68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50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3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12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35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580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81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844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23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29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204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0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7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1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2905654"/>
            <a:ext cx="12179336" cy="3489008"/>
          </a:xfrm>
          <a:custGeom>
            <a:avLst/>
            <a:gdLst/>
            <a:ahLst/>
            <a:cxnLst/>
            <a:rect l="l" t="t" r="r" b="b"/>
            <a:pathLst>
              <a:path w="12364808" h="3489008" extrusionOk="0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2000" cy="6129867"/>
          </a:xfrm>
          <a:custGeom>
            <a:avLst/>
            <a:gdLst/>
            <a:ahLst/>
            <a:cxnLst/>
            <a:rect l="l" t="t" r="r" b="b"/>
            <a:pathLst>
              <a:path w="12192000" h="6129867" extrusionOk="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547100" y="1717500"/>
            <a:ext cx="9097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32800" y="6096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622357" y="284614"/>
            <a:ext cx="91483" cy="91480"/>
          </a:xfrm>
          <a:custGeom>
            <a:avLst/>
            <a:gdLst/>
            <a:ahLst/>
            <a:cxnLst/>
            <a:rect l="l" t="t" r="r" b="b"/>
            <a:pathLst>
              <a:path w="36195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0110" y="65548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423147" y="1153989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356389" y="256281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894586" y="472060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359860" y="472060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70881" y="419560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079253" y="2389420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500118" y="65548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518227" y="698832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153328" y="2890203"/>
            <a:ext cx="130002" cy="130131"/>
          </a:xfrm>
          <a:custGeom>
            <a:avLst/>
            <a:gdLst/>
            <a:ahLst/>
            <a:cxnLst/>
            <a:rect l="l" t="t" r="r" b="b"/>
            <a:pathLst>
              <a:path w="51435" h="51486" extrusionOk="0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915009" y="458005"/>
            <a:ext cx="129999" cy="130002"/>
          </a:xfrm>
          <a:custGeom>
            <a:avLst/>
            <a:gdLst/>
            <a:ahLst/>
            <a:cxnLst/>
            <a:rect l="l" t="t" r="r" b="b"/>
            <a:pathLst>
              <a:path w="51434" h="51435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275086" y="157784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0202262" y="3742853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122599" y="94447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334714" y="763853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849985" y="4564063"/>
            <a:ext cx="129999" cy="130002"/>
          </a:xfrm>
          <a:custGeom>
            <a:avLst/>
            <a:gdLst/>
            <a:ahLst/>
            <a:cxnLst/>
            <a:rect l="l" t="t" r="r" b="b"/>
            <a:pathLst>
              <a:path w="51434" h="51435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917320" y="146465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542886" y="110823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562248" y="1031170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9229331" y="3294920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286549" y="1765683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71564" y="3834364"/>
            <a:ext cx="91480" cy="91483"/>
          </a:xfrm>
          <a:custGeom>
            <a:avLst/>
            <a:gdLst/>
            <a:ahLst/>
            <a:cxnLst/>
            <a:rect l="l" t="t" r="r" b="b"/>
            <a:pathLst>
              <a:path w="36194" h="36195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73490" y="4366587"/>
            <a:ext cx="91480" cy="91483"/>
          </a:xfrm>
          <a:custGeom>
            <a:avLst/>
            <a:gdLst/>
            <a:ahLst/>
            <a:cxnLst/>
            <a:rect l="l" t="t" r="r" b="b"/>
            <a:pathLst>
              <a:path w="36194" h="36195" extrusionOk="0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562729" y="4629085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499054" y="2449362"/>
            <a:ext cx="57776" cy="58042"/>
          </a:xfrm>
          <a:custGeom>
            <a:avLst/>
            <a:gdLst/>
            <a:ahLst/>
            <a:cxnLst/>
            <a:rect l="l" t="t" r="r" b="b"/>
            <a:pathLst>
              <a:path w="22859" h="22964" extrusionOk="0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980610" y="1312933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627753" y="1481510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471219" y="3636888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934179" y="4535164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891503" y="4552021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9527953" y="4065558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0351573" y="4491816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585151" y="325113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93523" y="1444950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767598" y="1945733"/>
            <a:ext cx="130002" cy="130131"/>
          </a:xfrm>
          <a:custGeom>
            <a:avLst/>
            <a:gdLst/>
            <a:ahLst/>
            <a:cxnLst/>
            <a:rect l="l" t="t" r="r" b="b"/>
            <a:pathLst>
              <a:path w="51435" h="51486" extrusionOk="0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09536" y="302782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531590" y="52018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1485834" y="2889894"/>
            <a:ext cx="91480" cy="91483"/>
          </a:xfrm>
          <a:custGeom>
            <a:avLst/>
            <a:gdLst/>
            <a:ahLst/>
            <a:cxnLst/>
            <a:rect l="l" t="t" r="r" b="b"/>
            <a:pathLst>
              <a:path w="36194" h="36195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176999" y="3684615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27353" y="669495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2446" y="2413062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548449" y="3590694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93940" y="446727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96809" y="4375758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251723" y="5371850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1383347" y="343381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1491719" y="1627628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1535065" y="182678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1325549" y="852173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1060642" y="2595740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1792136" y="4649952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995005" y="4558436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2049919" y="5554528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pPr/>
              <a:t>22/09/2022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0" y="32050"/>
            <a:ext cx="12192000" cy="1719057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681575" y="22697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ldrich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body" idx="1"/>
          </p:nvPr>
        </p:nvSpPr>
        <p:spPr>
          <a:xfrm>
            <a:off x="681550" y="36740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12192000" cy="1472426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/>
          <p:nvPr/>
        </p:nvSpPr>
        <p:spPr>
          <a:xfrm>
            <a:off x="0" y="32050"/>
            <a:ext cx="12192000" cy="1719057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0" y="0"/>
            <a:ext cx="12192000" cy="1472426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>
            <a:spLocks noGrp="1"/>
          </p:cNvSpPr>
          <p:nvPr>
            <p:ph type="subTitle" idx="1"/>
          </p:nvPr>
        </p:nvSpPr>
        <p:spPr>
          <a:xfrm>
            <a:off x="719675" y="2481375"/>
            <a:ext cx="551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8"/>
          <p:cNvSpPr txBox="1">
            <a:spLocks noGrp="1"/>
          </p:cNvSpPr>
          <p:nvPr>
            <p:ph type="subTitle" idx="2"/>
          </p:nvPr>
        </p:nvSpPr>
        <p:spPr>
          <a:xfrm>
            <a:off x="6568100" y="2481375"/>
            <a:ext cx="4800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2100"/>
              <a:buNone/>
              <a:defRPr sz="21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415600" y="1431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6" name="Google Shape;316;p8"/>
          <p:cNvSpPr txBox="1">
            <a:spLocks noGrp="1"/>
          </p:cNvSpPr>
          <p:nvPr>
            <p:ph type="body" idx="3"/>
          </p:nvPr>
        </p:nvSpPr>
        <p:spPr>
          <a:xfrm>
            <a:off x="719675" y="3113600"/>
            <a:ext cx="55119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8"/>
          <p:cNvSpPr txBox="1">
            <a:spLocks noGrp="1"/>
          </p:cNvSpPr>
          <p:nvPr>
            <p:ph type="body" idx="4"/>
          </p:nvPr>
        </p:nvSpPr>
        <p:spPr>
          <a:xfrm>
            <a:off x="6568111" y="3101850"/>
            <a:ext cx="480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8"/>
          <p:cNvSpPr/>
          <p:nvPr/>
        </p:nvSpPr>
        <p:spPr>
          <a:xfrm rot="10800000" flipH="1">
            <a:off x="4622145" y="479354"/>
            <a:ext cx="91483" cy="91480"/>
          </a:xfrm>
          <a:custGeom>
            <a:avLst/>
            <a:gdLst/>
            <a:ahLst/>
            <a:cxnLst/>
            <a:rect l="l" t="t" r="r" b="b"/>
            <a:pathLst>
              <a:path w="36195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 rot="10800000" flipH="1">
            <a:off x="9339898" y="36429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8"/>
          <p:cNvSpPr/>
          <p:nvPr/>
        </p:nvSpPr>
        <p:spPr>
          <a:xfrm rot="10800000" flipH="1">
            <a:off x="3499905" y="36429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 rot="10800000" flipH="1">
            <a:off x="5670414" y="179017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 rot="10800000" flipH="1">
            <a:off x="6914797" y="648441"/>
            <a:ext cx="129999" cy="130002"/>
          </a:xfrm>
          <a:custGeom>
            <a:avLst/>
            <a:gdLst/>
            <a:ahLst/>
            <a:cxnLst/>
            <a:rect l="l" t="t" r="r" b="b"/>
            <a:pathLst>
              <a:path w="51434" h="51435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"/>
          <p:cNvSpPr/>
          <p:nvPr/>
        </p:nvSpPr>
        <p:spPr>
          <a:xfrm rot="10800000" flipH="1">
            <a:off x="2122387" y="161979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"/>
          <p:cNvSpPr/>
          <p:nvPr/>
        </p:nvSpPr>
        <p:spPr>
          <a:xfrm rot="10800000" flipH="1">
            <a:off x="10334502" y="342596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"/>
          <p:cNvSpPr/>
          <p:nvPr/>
        </p:nvSpPr>
        <p:spPr>
          <a:xfrm rot="10800000" flipH="1">
            <a:off x="4542673" y="3673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"/>
          <p:cNvSpPr/>
          <p:nvPr/>
        </p:nvSpPr>
        <p:spPr>
          <a:xfrm rot="10800000" flipH="1">
            <a:off x="8562035" y="113798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"/>
          <p:cNvSpPr/>
          <p:nvPr/>
        </p:nvSpPr>
        <p:spPr>
          <a:xfrm rot="10800000" flipH="1">
            <a:off x="872798" y="94529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 rot="10800000" flipH="1">
            <a:off x="1269653" y="82518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 rot="10800000" flipH="1">
            <a:off x="527140" y="509177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 rot="10800000" flipH="1">
            <a:off x="11839652" y="542771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10800000" flipH="1">
            <a:off x="11325337" y="326499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0" y="2905654"/>
            <a:ext cx="12179336" cy="3489008"/>
          </a:xfrm>
          <a:custGeom>
            <a:avLst/>
            <a:gdLst/>
            <a:ahLst/>
            <a:cxnLst/>
            <a:rect l="l" t="t" r="r" b="b"/>
            <a:pathLst>
              <a:path w="12364808" h="3489008" extrusionOk="0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0" y="0"/>
            <a:ext cx="12192000" cy="6129867"/>
          </a:xfrm>
          <a:custGeom>
            <a:avLst/>
            <a:gdLst/>
            <a:ahLst/>
            <a:cxnLst/>
            <a:rect l="l" t="t" r="r" b="b"/>
            <a:pathLst>
              <a:path w="12192000" h="6129867" extrusionOk="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5721877" y="11478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title"/>
          </p:nvPr>
        </p:nvSpPr>
        <p:spPr>
          <a:xfrm>
            <a:off x="872800" y="1355375"/>
            <a:ext cx="4247400" cy="201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9" name="Google Shape;339;p9"/>
          <p:cNvSpPr txBox="1">
            <a:spLocks noGrp="1"/>
          </p:cNvSpPr>
          <p:nvPr>
            <p:ph type="body" idx="2"/>
          </p:nvPr>
        </p:nvSpPr>
        <p:spPr>
          <a:xfrm>
            <a:off x="5721875" y="1752600"/>
            <a:ext cx="5687100" cy="311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9"/>
          <p:cNvSpPr/>
          <p:nvPr/>
        </p:nvSpPr>
        <p:spPr>
          <a:xfrm>
            <a:off x="4622145" y="5906864"/>
            <a:ext cx="91483" cy="91480"/>
          </a:xfrm>
          <a:custGeom>
            <a:avLst/>
            <a:gdLst/>
            <a:ahLst/>
            <a:cxnLst/>
            <a:rect l="l" t="t" r="r" b="b"/>
            <a:pathLst>
              <a:path w="36195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9339898" y="627773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9"/>
          <p:cNvSpPr/>
          <p:nvPr/>
        </p:nvSpPr>
        <p:spPr>
          <a:xfrm>
            <a:off x="3499905" y="627773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5518014" y="6321082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6914797" y="6080255"/>
            <a:ext cx="129999" cy="130002"/>
          </a:xfrm>
          <a:custGeom>
            <a:avLst/>
            <a:gdLst/>
            <a:ahLst/>
            <a:cxnLst/>
            <a:rect l="l" t="t" r="r" b="b"/>
            <a:pathLst>
              <a:path w="51434" h="51435" extrusionOk="0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/>
          <p:nvPr/>
        </p:nvSpPr>
        <p:spPr>
          <a:xfrm>
            <a:off x="2122387" y="656672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/>
          <p:nvPr/>
        </p:nvSpPr>
        <p:spPr>
          <a:xfrm>
            <a:off x="10334502" y="6386103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4542673" y="673048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8562035" y="6653420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872798" y="663417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2641253" y="5713434"/>
            <a:ext cx="91480" cy="91480"/>
          </a:xfrm>
          <a:custGeom>
            <a:avLst/>
            <a:gdLst/>
            <a:ahLst/>
            <a:cxnLst/>
            <a:rect l="l" t="t" r="r" b="b"/>
            <a:pathLst>
              <a:path w="36194" h="36194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527140" y="6291745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11534852" y="5804928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11325337" y="6474423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"/>
          <p:cNvSpPr/>
          <p:nvPr/>
        </p:nvSpPr>
        <p:spPr>
          <a:xfrm rot="-5400000">
            <a:off x="-248508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03" name="Google Shape;403;p12"/>
          <p:cNvSpPr txBox="1">
            <a:spLocks noGrp="1"/>
          </p:cNvSpPr>
          <p:nvPr>
            <p:ph type="subTitle" idx="1"/>
          </p:nvPr>
        </p:nvSpPr>
        <p:spPr>
          <a:xfrm>
            <a:off x="40656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4" name="Google Shape;404;p12"/>
          <p:cNvSpPr txBox="1">
            <a:spLocks noGrp="1"/>
          </p:cNvSpPr>
          <p:nvPr>
            <p:ph type="subTitle" idx="2"/>
          </p:nvPr>
        </p:nvSpPr>
        <p:spPr>
          <a:xfrm>
            <a:off x="40656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5" name="Google Shape;405;p12"/>
          <p:cNvSpPr txBox="1">
            <a:spLocks noGrp="1"/>
          </p:cNvSpPr>
          <p:nvPr>
            <p:ph type="subTitle" idx="3"/>
          </p:nvPr>
        </p:nvSpPr>
        <p:spPr>
          <a:xfrm>
            <a:off x="40656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6" name="Google Shape;406;p12"/>
          <p:cNvSpPr txBox="1">
            <a:spLocks noGrp="1"/>
          </p:cNvSpPr>
          <p:nvPr>
            <p:ph type="title"/>
          </p:nvPr>
        </p:nvSpPr>
        <p:spPr>
          <a:xfrm>
            <a:off x="2148425" y="593375"/>
            <a:ext cx="8229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07" name="Google Shape;407;p12"/>
          <p:cNvSpPr txBox="1">
            <a:spLocks noGrp="1"/>
          </p:cNvSpPr>
          <p:nvPr>
            <p:ph type="body" idx="4"/>
          </p:nvPr>
        </p:nvSpPr>
        <p:spPr>
          <a:xfrm>
            <a:off x="40656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8" name="Google Shape;408;p12"/>
          <p:cNvSpPr txBox="1">
            <a:spLocks noGrp="1"/>
          </p:cNvSpPr>
          <p:nvPr>
            <p:ph type="body" idx="5"/>
          </p:nvPr>
        </p:nvSpPr>
        <p:spPr>
          <a:xfrm>
            <a:off x="40656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9" name="Google Shape;409;p12"/>
          <p:cNvSpPr txBox="1">
            <a:spLocks noGrp="1"/>
          </p:cNvSpPr>
          <p:nvPr>
            <p:ph type="body" idx="6"/>
          </p:nvPr>
        </p:nvSpPr>
        <p:spPr>
          <a:xfrm>
            <a:off x="40656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11" name="Google Shape;411;p12"/>
          <p:cNvSpPr/>
          <p:nvPr/>
        </p:nvSpPr>
        <p:spPr>
          <a:xfrm rot="-5400000">
            <a:off x="-2620843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12" name="Google Shape;412;p12"/>
          <p:cNvSpPr/>
          <p:nvPr/>
        </p:nvSpPr>
        <p:spPr>
          <a:xfrm>
            <a:off x="10356389" y="324861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2"/>
          <p:cNvSpPr/>
          <p:nvPr/>
        </p:nvSpPr>
        <p:spPr>
          <a:xfrm>
            <a:off x="10202262" y="4428653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2"/>
          <p:cNvSpPr/>
          <p:nvPr/>
        </p:nvSpPr>
        <p:spPr>
          <a:xfrm>
            <a:off x="10334714" y="1449653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2"/>
          <p:cNvSpPr/>
          <p:nvPr/>
        </p:nvSpPr>
        <p:spPr>
          <a:xfrm>
            <a:off x="10286549" y="2451483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2"/>
          <p:cNvSpPr/>
          <p:nvPr/>
        </p:nvSpPr>
        <p:spPr>
          <a:xfrm>
            <a:off x="10351573" y="5177616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2"/>
          <p:cNvSpPr/>
          <p:nvPr/>
        </p:nvSpPr>
        <p:spPr>
          <a:xfrm>
            <a:off x="11383347" y="411961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2"/>
          <p:cNvSpPr/>
          <p:nvPr/>
        </p:nvSpPr>
        <p:spPr>
          <a:xfrm>
            <a:off x="11491719" y="2313428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2"/>
          <p:cNvSpPr/>
          <p:nvPr/>
        </p:nvSpPr>
        <p:spPr>
          <a:xfrm>
            <a:off x="11535065" y="868478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2"/>
          <p:cNvSpPr/>
          <p:nvPr/>
        </p:nvSpPr>
        <p:spPr>
          <a:xfrm>
            <a:off x="11325549" y="1537973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2"/>
          <p:cNvSpPr/>
          <p:nvPr/>
        </p:nvSpPr>
        <p:spPr>
          <a:xfrm>
            <a:off x="11060642" y="3281540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2"/>
          <p:cNvSpPr/>
          <p:nvPr/>
        </p:nvSpPr>
        <p:spPr>
          <a:xfrm>
            <a:off x="11792136" y="5335752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"/>
          <p:cNvSpPr/>
          <p:nvPr/>
        </p:nvSpPr>
        <p:spPr>
          <a:xfrm>
            <a:off x="10995005" y="5244236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2"/>
          <p:cNvSpPr/>
          <p:nvPr/>
        </p:nvSpPr>
        <p:spPr>
          <a:xfrm>
            <a:off x="12049919" y="6240328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highlight>
                  <a:schemeClr val="l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5297414" y="317715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5143287" y="4357191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"/>
          <p:cNvSpPr/>
          <p:nvPr/>
        </p:nvSpPr>
        <p:spPr>
          <a:xfrm>
            <a:off x="5275739" y="137819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5227574" y="2380021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5292598" y="5106154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6324372" y="4048148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3"/>
          <p:cNvSpPr/>
          <p:nvPr/>
        </p:nvSpPr>
        <p:spPr>
          <a:xfrm>
            <a:off x="6432744" y="2241966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3"/>
          <p:cNvSpPr/>
          <p:nvPr/>
        </p:nvSpPr>
        <p:spPr>
          <a:xfrm>
            <a:off x="6476090" y="797016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6266574" y="1466511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6001667" y="3210078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3"/>
          <p:cNvSpPr/>
          <p:nvPr/>
        </p:nvSpPr>
        <p:spPr>
          <a:xfrm>
            <a:off x="6733161" y="5264289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5936030" y="5172773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3"/>
          <p:cNvSpPr/>
          <p:nvPr/>
        </p:nvSpPr>
        <p:spPr>
          <a:xfrm>
            <a:off x="6990944" y="6168866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 rot="10800000">
            <a:off x="4226325" y="3629837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3"/>
          <p:cNvSpPr/>
          <p:nvPr/>
        </p:nvSpPr>
        <p:spPr>
          <a:xfrm rot="10800000">
            <a:off x="4467123" y="2536467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3"/>
          <p:cNvSpPr/>
          <p:nvPr/>
        </p:nvSpPr>
        <p:spPr>
          <a:xfrm rot="10800000">
            <a:off x="4334668" y="5515467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3"/>
          <p:cNvSpPr/>
          <p:nvPr/>
        </p:nvSpPr>
        <p:spPr>
          <a:xfrm rot="10800000">
            <a:off x="4421352" y="4552154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3"/>
          <p:cNvSpPr/>
          <p:nvPr/>
        </p:nvSpPr>
        <p:spPr>
          <a:xfrm rot="10800000">
            <a:off x="4390035" y="1859725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3"/>
          <p:cNvSpPr/>
          <p:nvPr/>
        </p:nvSpPr>
        <p:spPr>
          <a:xfrm rot="10800000">
            <a:off x="3199367" y="2758839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3"/>
          <p:cNvSpPr/>
          <p:nvPr/>
        </p:nvSpPr>
        <p:spPr>
          <a:xfrm rot="10800000">
            <a:off x="3090995" y="4565022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3"/>
          <p:cNvSpPr/>
          <p:nvPr/>
        </p:nvSpPr>
        <p:spPr>
          <a:xfrm rot="10800000">
            <a:off x="3134317" y="6096642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3"/>
          <p:cNvSpPr/>
          <p:nvPr/>
        </p:nvSpPr>
        <p:spPr>
          <a:xfrm rot="10800000">
            <a:off x="3416059" y="5499371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"/>
          <p:cNvSpPr/>
          <p:nvPr/>
        </p:nvSpPr>
        <p:spPr>
          <a:xfrm rot="10800000">
            <a:off x="3680966" y="3755801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3"/>
          <p:cNvSpPr/>
          <p:nvPr/>
        </p:nvSpPr>
        <p:spPr>
          <a:xfrm rot="10800000">
            <a:off x="2790578" y="1542698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3"/>
          <p:cNvSpPr/>
          <p:nvPr/>
        </p:nvSpPr>
        <p:spPr>
          <a:xfrm rot="10800000">
            <a:off x="3712897" y="1759401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3"/>
          <p:cNvSpPr/>
          <p:nvPr/>
        </p:nvSpPr>
        <p:spPr>
          <a:xfrm rot="10800000">
            <a:off x="2691687" y="797016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565414" y="3234926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3"/>
          <p:cNvSpPr/>
          <p:nvPr/>
        </p:nvSpPr>
        <p:spPr>
          <a:xfrm>
            <a:off x="411287" y="4414966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3"/>
          <p:cNvSpPr/>
          <p:nvPr/>
        </p:nvSpPr>
        <p:spPr>
          <a:xfrm>
            <a:off x="543739" y="1435965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3"/>
          <p:cNvSpPr/>
          <p:nvPr/>
        </p:nvSpPr>
        <p:spPr>
          <a:xfrm>
            <a:off x="495574" y="2437796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560598" y="5163929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1592372" y="410592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1700744" y="229974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1744090" y="854791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3"/>
          <p:cNvSpPr/>
          <p:nvPr/>
        </p:nvSpPr>
        <p:spPr>
          <a:xfrm>
            <a:off x="1534574" y="1524286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3"/>
          <p:cNvSpPr/>
          <p:nvPr/>
        </p:nvSpPr>
        <p:spPr>
          <a:xfrm>
            <a:off x="1269667" y="3267853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2001161" y="532206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3"/>
          <p:cNvSpPr/>
          <p:nvPr/>
        </p:nvSpPr>
        <p:spPr>
          <a:xfrm>
            <a:off x="1204030" y="5230548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2258944" y="6226641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/>
          <p:nvPr/>
        </p:nvSpPr>
        <p:spPr>
          <a:xfrm>
            <a:off x="-3675" y="-33125"/>
            <a:ext cx="12189000" cy="10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0" y="3362854"/>
            <a:ext cx="12179336" cy="3489008"/>
          </a:xfrm>
          <a:custGeom>
            <a:avLst/>
            <a:gdLst/>
            <a:ahLst/>
            <a:cxnLst/>
            <a:rect l="l" t="t" r="r" b="b"/>
            <a:pathLst>
              <a:path w="12364808" h="3489008" extrusionOk="0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-3675" y="457200"/>
            <a:ext cx="12192000" cy="6129867"/>
          </a:xfrm>
          <a:custGeom>
            <a:avLst/>
            <a:gdLst/>
            <a:ahLst/>
            <a:cxnLst/>
            <a:rect l="l" t="t" r="r" b="b"/>
            <a:pathLst>
              <a:path w="12192000" h="6129867" extrusionOk="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5"/>
          <p:cNvSpPr txBox="1">
            <a:spLocks noGrp="1"/>
          </p:cNvSpPr>
          <p:nvPr>
            <p:ph type="title" hasCustomPrompt="1"/>
          </p:nvPr>
        </p:nvSpPr>
        <p:spPr>
          <a:xfrm>
            <a:off x="2703038" y="1537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7" name="Google Shape;517;p15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518" name="Google Shape;518;p15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25922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9" name="Google Shape;519;p15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36473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0" name="Google Shape;520;p15"/>
          <p:cNvSpPr txBox="1">
            <a:spLocks noGrp="1"/>
          </p:cNvSpPr>
          <p:nvPr>
            <p:ph type="body" idx="1"/>
          </p:nvPr>
        </p:nvSpPr>
        <p:spPr>
          <a:xfrm>
            <a:off x="5050700" y="37997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521" name="Google Shape;521;p15"/>
          <p:cNvSpPr txBox="1">
            <a:spLocks noGrp="1"/>
          </p:cNvSpPr>
          <p:nvPr>
            <p:ph type="body" idx="5"/>
          </p:nvPr>
        </p:nvSpPr>
        <p:spPr>
          <a:xfrm>
            <a:off x="5050700" y="26670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522" name="Google Shape;522;p15"/>
          <p:cNvSpPr txBox="1">
            <a:spLocks noGrp="1"/>
          </p:cNvSpPr>
          <p:nvPr>
            <p:ph type="body" idx="6"/>
          </p:nvPr>
        </p:nvSpPr>
        <p:spPr>
          <a:xfrm>
            <a:off x="5050700" y="1534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"/>
          <p:cNvSpPr/>
          <p:nvPr/>
        </p:nvSpPr>
        <p:spPr>
          <a:xfrm>
            <a:off x="-20250" y="-16575"/>
            <a:ext cx="12212400" cy="778500"/>
          </a:xfrm>
          <a:prstGeom prst="rect">
            <a:avLst/>
          </a:pr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7"/>
          <p:cNvSpPr/>
          <p:nvPr/>
        </p:nvSpPr>
        <p:spPr>
          <a:xfrm>
            <a:off x="0" y="489250"/>
            <a:ext cx="12192000" cy="1719057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7"/>
          <p:cNvSpPr/>
          <p:nvPr/>
        </p:nvSpPr>
        <p:spPr>
          <a:xfrm>
            <a:off x="0" y="457200"/>
            <a:ext cx="12192000" cy="1472426"/>
          </a:xfrm>
          <a:custGeom>
            <a:avLst/>
            <a:gdLst/>
            <a:ahLst/>
            <a:cxnLst/>
            <a:rect l="l" t="t" r="r" b="b"/>
            <a:pathLst>
              <a:path w="12192000" h="1472426" extrusionOk="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0" name="Google Shape;560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2" name="Google Shape;562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3" name="Google Shape;563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bg>
      <p:bgPr>
        <a:solidFill>
          <a:schemeClr val="l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5" name="Google Shape;635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-2466018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-2601781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639" name="Google Shape;639;p20"/>
          <p:cNvSpPr/>
          <p:nvPr/>
        </p:nvSpPr>
        <p:spPr>
          <a:xfrm flipH="1">
            <a:off x="2685758" y="324861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0"/>
          <p:cNvSpPr/>
          <p:nvPr/>
        </p:nvSpPr>
        <p:spPr>
          <a:xfrm flipH="1">
            <a:off x="2926556" y="4428653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0"/>
          <p:cNvSpPr/>
          <p:nvPr/>
        </p:nvSpPr>
        <p:spPr>
          <a:xfrm flipH="1">
            <a:off x="2794101" y="1449653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0"/>
          <p:cNvSpPr/>
          <p:nvPr/>
        </p:nvSpPr>
        <p:spPr>
          <a:xfrm flipH="1">
            <a:off x="2880785" y="2451483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0"/>
          <p:cNvSpPr/>
          <p:nvPr/>
        </p:nvSpPr>
        <p:spPr>
          <a:xfrm flipH="1">
            <a:off x="2849469" y="5177616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0"/>
          <p:cNvSpPr/>
          <p:nvPr/>
        </p:nvSpPr>
        <p:spPr>
          <a:xfrm flipH="1">
            <a:off x="1658800" y="411961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 flipH="1">
            <a:off x="992229" y="1321303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0"/>
          <p:cNvSpPr/>
          <p:nvPr/>
        </p:nvSpPr>
        <p:spPr>
          <a:xfrm flipH="1">
            <a:off x="1593750" y="868478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0"/>
          <p:cNvSpPr/>
          <p:nvPr/>
        </p:nvSpPr>
        <p:spPr>
          <a:xfrm flipH="1">
            <a:off x="1875492" y="1537973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"/>
          <p:cNvSpPr/>
          <p:nvPr/>
        </p:nvSpPr>
        <p:spPr>
          <a:xfrm flipH="1">
            <a:off x="2140399" y="3281540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0"/>
          <p:cNvSpPr/>
          <p:nvPr/>
        </p:nvSpPr>
        <p:spPr>
          <a:xfrm flipH="1">
            <a:off x="1658786" y="6160877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0"/>
          <p:cNvSpPr/>
          <p:nvPr/>
        </p:nvSpPr>
        <p:spPr>
          <a:xfrm flipH="1">
            <a:off x="2172330" y="5244236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0"/>
          <p:cNvSpPr/>
          <p:nvPr/>
        </p:nvSpPr>
        <p:spPr>
          <a:xfrm flipH="1">
            <a:off x="1151120" y="6240328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flipH="1">
            <a:off x="11745008" y="305460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0"/>
          <p:cNvSpPr/>
          <p:nvPr/>
        </p:nvSpPr>
        <p:spPr>
          <a:xfrm flipH="1">
            <a:off x="11985806" y="4234641"/>
            <a:ext cx="129999" cy="129999"/>
          </a:xfrm>
          <a:custGeom>
            <a:avLst/>
            <a:gdLst/>
            <a:ahLst/>
            <a:cxnLst/>
            <a:rect l="l" t="t" r="r" b="b"/>
            <a:pathLst>
              <a:path w="51434" h="51434" extrusionOk="0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"/>
          <p:cNvSpPr/>
          <p:nvPr/>
        </p:nvSpPr>
        <p:spPr>
          <a:xfrm flipH="1">
            <a:off x="11853351" y="1255640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0"/>
          <p:cNvSpPr/>
          <p:nvPr/>
        </p:nvSpPr>
        <p:spPr>
          <a:xfrm flipH="1">
            <a:off x="11940035" y="2257471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0"/>
          <p:cNvSpPr/>
          <p:nvPr/>
        </p:nvSpPr>
        <p:spPr>
          <a:xfrm flipH="1">
            <a:off x="11908719" y="4983604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0"/>
          <p:cNvSpPr/>
          <p:nvPr/>
        </p:nvSpPr>
        <p:spPr>
          <a:xfrm flipH="1">
            <a:off x="10718050" y="3925598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"/>
          <p:cNvSpPr/>
          <p:nvPr/>
        </p:nvSpPr>
        <p:spPr>
          <a:xfrm flipH="1">
            <a:off x="10051479" y="1127291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0"/>
          <p:cNvSpPr/>
          <p:nvPr/>
        </p:nvSpPr>
        <p:spPr>
          <a:xfrm flipH="1">
            <a:off x="10653000" y="674466"/>
            <a:ext cx="130002" cy="129999"/>
          </a:xfrm>
          <a:custGeom>
            <a:avLst/>
            <a:gdLst/>
            <a:ahLst/>
            <a:cxnLst/>
            <a:rect l="l" t="t" r="r" b="b"/>
            <a:pathLst>
              <a:path w="51435" h="51434" extrusionOk="0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0"/>
          <p:cNvSpPr/>
          <p:nvPr/>
        </p:nvSpPr>
        <p:spPr>
          <a:xfrm flipH="1">
            <a:off x="10934742" y="1343961"/>
            <a:ext cx="57776" cy="57776"/>
          </a:xfrm>
          <a:custGeom>
            <a:avLst/>
            <a:gdLst/>
            <a:ahLst/>
            <a:cxnLst/>
            <a:rect l="l" t="t" r="r" b="b"/>
            <a:pathLst>
              <a:path w="22859" h="22859" extrusionOk="0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"/>
          <p:cNvSpPr/>
          <p:nvPr/>
        </p:nvSpPr>
        <p:spPr>
          <a:xfrm flipH="1">
            <a:off x="11199649" y="3087528"/>
            <a:ext cx="57776" cy="57779"/>
          </a:xfrm>
          <a:custGeom>
            <a:avLst/>
            <a:gdLst/>
            <a:ahLst/>
            <a:cxnLst/>
            <a:rect l="l" t="t" r="r" b="b"/>
            <a:pathLst>
              <a:path w="22859" h="22860" extrusionOk="0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0"/>
          <p:cNvSpPr/>
          <p:nvPr/>
        </p:nvSpPr>
        <p:spPr>
          <a:xfrm flipH="1">
            <a:off x="10718036" y="5966864"/>
            <a:ext cx="216670" cy="21667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"/>
          <p:cNvSpPr/>
          <p:nvPr/>
        </p:nvSpPr>
        <p:spPr>
          <a:xfrm flipH="1">
            <a:off x="11231580" y="5050223"/>
            <a:ext cx="91483" cy="91483"/>
          </a:xfrm>
          <a:custGeom>
            <a:avLst/>
            <a:gdLst/>
            <a:ahLst/>
            <a:cxnLst/>
            <a:rect l="l" t="t" r="r" b="b"/>
            <a:pathLst>
              <a:path w="36195" h="36195" extrusionOk="0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0"/>
          <p:cNvSpPr/>
          <p:nvPr/>
        </p:nvSpPr>
        <p:spPr>
          <a:xfrm flipH="1">
            <a:off x="10210370" y="6046316"/>
            <a:ext cx="57779" cy="57776"/>
          </a:xfrm>
          <a:custGeom>
            <a:avLst/>
            <a:gdLst/>
            <a:ahLst/>
            <a:cxnLst/>
            <a:rect l="l" t="t" r="r" b="b"/>
            <a:pathLst>
              <a:path w="22860" h="22859" extrusionOk="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20000">
              <a:schemeClr val="accent2"/>
            </a:gs>
            <a:gs pos="44000">
              <a:schemeClr val="accent3"/>
            </a:gs>
            <a:gs pos="64000">
              <a:schemeClr val="accent4"/>
            </a:gs>
            <a:gs pos="81000">
              <a:schemeClr val="accent5"/>
            </a:gs>
            <a:gs pos="97829">
              <a:schemeClr val="accent6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683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26" Type="http://schemas.openxmlformats.org/officeDocument/2006/relationships/image" Target="../media/image5.png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10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1.xml"/><Relationship Id="rId11" Type="http://schemas.openxmlformats.org/officeDocument/2006/relationships/slide" Target="slide16.xml"/><Relationship Id="rId24" Type="http://schemas.openxmlformats.org/officeDocument/2006/relationships/image" Target="../media/image3.png"/><Relationship Id="rId5" Type="http://schemas.openxmlformats.org/officeDocument/2006/relationships/slide" Target="slide22.xml"/><Relationship Id="rId15" Type="http://schemas.openxmlformats.org/officeDocument/2006/relationships/slide" Target="slide12.xml"/><Relationship Id="rId23" Type="http://schemas.openxmlformats.org/officeDocument/2006/relationships/slide" Target="slide4.xml"/><Relationship Id="rId28" Type="http://schemas.openxmlformats.org/officeDocument/2006/relationships/image" Target="../media/image7.png"/><Relationship Id="rId10" Type="http://schemas.openxmlformats.org/officeDocument/2006/relationships/slide" Target="slide17.xml"/><Relationship Id="rId19" Type="http://schemas.openxmlformats.org/officeDocument/2006/relationships/slide" Target="slide8.xml"/><Relationship Id="rId4" Type="http://schemas.openxmlformats.org/officeDocument/2006/relationships/slide" Target="slide23.xml"/><Relationship Id="rId9" Type="http://schemas.openxmlformats.org/officeDocument/2006/relationships/slide" Target="slide18.xml"/><Relationship Id="rId14" Type="http://schemas.openxmlformats.org/officeDocument/2006/relationships/slide" Target="slide13.xml"/><Relationship Id="rId22" Type="http://schemas.openxmlformats.org/officeDocument/2006/relationships/slide" Target="slide5.xml"/><Relationship Id="rId27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77257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Викторина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PaladinRus" panose="04000400000000000000" pitchFamily="82" charset="0"/>
              </a:rPr>
              <a:t>«Самый, самая, самое»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6070" y="4259777"/>
            <a:ext cx="404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Elzevir" panose="020B0603050302020204" pitchFamily="34" charset="0"/>
              </a:rPr>
              <a:t>развлекательная игра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Elzevir" panose="020B0603050302020204" pitchFamily="34" charset="0"/>
              </a:rPr>
              <a:t>для обучающихся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PaladinRus" panose="04000400000000000000" pitchFamily="82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4 -7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Elzevir" panose="020B0603050302020204" pitchFamily="34" charset="0"/>
              </a:rPr>
              <a:t>классов</a:t>
            </a: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4342" y="6213372"/>
            <a:ext cx="508001" cy="501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33882">
            <a:off x="87084" y="6213371"/>
            <a:ext cx="508001" cy="501137"/>
          </a:xfrm>
          <a:prstGeom prst="rect">
            <a:avLst/>
          </a:prstGeom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16588" y="6310050"/>
            <a:ext cx="44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5" name="Google Shape;705;p26"/>
          <p:cNvSpPr txBox="1">
            <a:spLocks/>
          </p:cNvSpPr>
          <p:nvPr/>
        </p:nvSpPr>
        <p:spPr>
          <a:xfrm>
            <a:off x="250048" y="183985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7.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045027" y="382297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История о мальчике Хиро, роботе, похожем на огромную </a:t>
            </a:r>
            <a:r>
              <a:rPr lang="ru-RU" sz="2800" b="1" i="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зефирку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и четверых ботаниках, которым волей судьбы пришлось объединиться в команду супергероев. Робот </a:t>
            </a:r>
            <a:r>
              <a:rPr lang="ru-RU" sz="2800" b="1" i="0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Бэймакс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был создан братом Хиро для того, чтобы помогать людям.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Google Shape;707;p26"/>
          <p:cNvSpPr txBox="1">
            <a:spLocks noGrp="1"/>
          </p:cNvSpPr>
          <p:nvPr>
            <p:ph type="body" idx="4294967295"/>
          </p:nvPr>
        </p:nvSpPr>
        <p:spPr>
          <a:xfrm>
            <a:off x="8215087" y="3011011"/>
            <a:ext cx="3817256" cy="25674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героев</a:t>
            </a:r>
            <a:endParaRPr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13773" y="2947828"/>
            <a:ext cx="2125428" cy="2138922"/>
            <a:chOff x="725714" y="2941605"/>
            <a:chExt cx="2125428" cy="21389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29699" name="Picture 3" descr="C:\Users\Marina\Downloads\Big-Hero-6-big-hero-6-37921593-997-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6900" y="2600341"/>
            <a:ext cx="5624513" cy="3920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"/>
          <p:cNvSpPr/>
          <p:nvPr/>
        </p:nvSpPr>
        <p:spPr>
          <a:xfrm rot="5400000" flipH="1">
            <a:off x="780004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rot="5400000" flipH="1">
            <a:off x="7935804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rot="-5400000" flipH="1">
            <a:off x="2702829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u="sng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9" name="Google Shape;705;p26"/>
          <p:cNvSpPr txBox="1">
            <a:spLocks/>
          </p:cNvSpPr>
          <p:nvPr/>
        </p:nvSpPr>
        <p:spPr>
          <a:xfrm>
            <a:off x="257793" y="173769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8.</a:t>
            </a:r>
          </a:p>
        </p:txBody>
      </p:sp>
      <p:sp>
        <p:nvSpPr>
          <p:cNvPr id="10" name="Google Shape;706;p26"/>
          <p:cNvSpPr txBox="1">
            <a:spLocks/>
          </p:cNvSpPr>
          <p:nvPr/>
        </p:nvSpPr>
        <p:spPr>
          <a:xfrm>
            <a:off x="1045027" y="288602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Маленький и неприметный трогательный робот, вынужденный в одиночестве убирать мусор с Земли будущего, которую люди ожидаемо сделали совершенно непригодной для жизни. Теперь она полностью покрыта горами мусора — в самом начале этих роботов были тысячи, а теперь остался только он один.</a:t>
            </a:r>
          </a:p>
        </p:txBody>
      </p:sp>
      <p:sp>
        <p:nvSpPr>
          <p:cNvPr id="11" name="Google Shape;707;p26"/>
          <p:cNvSpPr txBox="1">
            <a:spLocks/>
          </p:cNvSpPr>
          <p:nvPr/>
        </p:nvSpPr>
        <p:spPr>
          <a:xfrm>
            <a:off x="8879662" y="3249046"/>
            <a:ext cx="2982801" cy="177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Font typeface="Ubuntu"/>
              <a:buNone/>
            </a:pPr>
            <a:r>
              <a:rPr lang="ru-RU" sz="4800" dirty="0">
                <a:solidFill>
                  <a:srgbClr val="C00000"/>
                </a:solidFill>
                <a:latin typeface="Astra" pitchFamily="2" charset="0"/>
              </a:rPr>
              <a:t>Валли-и</a:t>
            </a:r>
            <a:r>
              <a:rPr lang="ru-RU" sz="8000" dirty="0">
                <a:solidFill>
                  <a:srgbClr val="C00000"/>
                </a:solidFill>
                <a:latin typeface="Astra" pitchFamily="2" charset="0"/>
              </a:rPr>
              <a:t>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56682" y="3315133"/>
            <a:ext cx="2125428" cy="2138922"/>
            <a:chOff x="725714" y="2941605"/>
            <a:chExt cx="2125428" cy="21389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AAF737C-4843-44D7-9805-B686282B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5" y="2722478"/>
            <a:ext cx="5500035" cy="36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5" name="Google Shape;705;p26"/>
          <p:cNvSpPr txBox="1">
            <a:spLocks/>
          </p:cNvSpPr>
          <p:nvPr/>
        </p:nvSpPr>
        <p:spPr>
          <a:xfrm>
            <a:off x="240523" y="-77683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9.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045027" y="37150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Луна. Поселение роботов. Хлипкие Болт и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Блип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всегда мечтали о более интересной и славной жизни, чем просто сидеть за компьютером и считать очки игроков. Однажды, из-за какого-то глюка в системе, они оказываются допущенными на арену, где проходят командные сражения роботов. Правда — в команде хронических неудачников.</a:t>
            </a:r>
          </a:p>
        </p:txBody>
      </p:sp>
      <p:sp>
        <p:nvSpPr>
          <p:cNvPr id="7" name="Google Shape;707;p26"/>
          <p:cNvSpPr txBox="1">
            <a:spLocks/>
          </p:cNvSpPr>
          <p:nvPr/>
        </p:nvSpPr>
        <p:spPr>
          <a:xfrm>
            <a:off x="-581025" y="2873371"/>
            <a:ext cx="4749559" cy="92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Болт и </a:t>
            </a:r>
            <a:r>
              <a:rPr lang="ru-RU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Блип</a:t>
            </a: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спешат на помощь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539514" y="2732182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9218" name="Picture 2" descr="7 хороших мультфильмов про роботов">
            <a:extLst>
              <a:ext uri="{FF2B5EF4-FFF2-40B4-BE49-F238E27FC236}">
                <a16:creationId xmlns:a16="http://schemas.microsoft.com/office/drawing/2014/main" xmlns="" id="{3B948CF1-A7D6-4ACC-9719-C50D0C70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9" y="2706400"/>
            <a:ext cx="5652861" cy="36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4" name="Google Shape;705;p26"/>
          <p:cNvSpPr txBox="1">
            <a:spLocks/>
          </p:cNvSpPr>
          <p:nvPr/>
        </p:nvSpPr>
        <p:spPr>
          <a:xfrm>
            <a:off x="0" y="267464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10.</a:t>
            </a:r>
          </a:p>
        </p:txBody>
      </p:sp>
      <p:sp>
        <p:nvSpPr>
          <p:cNvPr id="5" name="Google Shape;706;p26"/>
          <p:cNvSpPr txBox="1">
            <a:spLocks/>
          </p:cNvSpPr>
          <p:nvPr/>
        </p:nvSpPr>
        <p:spPr>
          <a:xfrm>
            <a:off x="1045027" y="382297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Родни живет в мире роботов. Он донашивает запчасти старших родственников и наблюдает, как отец гробит себя на неблагодарной работе. Его цель встретиться с могущественным Биг Вэлом – изобретателем и изменить жизнь своей семьи.</a:t>
            </a:r>
          </a:p>
        </p:txBody>
      </p:sp>
      <p:sp>
        <p:nvSpPr>
          <p:cNvPr id="8" name="Google Shape;707;p26"/>
          <p:cNvSpPr txBox="1">
            <a:spLocks/>
          </p:cNvSpPr>
          <p:nvPr/>
        </p:nvSpPr>
        <p:spPr>
          <a:xfrm>
            <a:off x="8915400" y="3347852"/>
            <a:ext cx="2862942" cy="177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Font typeface="Ubuntu"/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5931" y="3110671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0242" name="Picture 2" descr="Роботы">
            <a:extLst>
              <a:ext uri="{FF2B5EF4-FFF2-40B4-BE49-F238E27FC236}">
                <a16:creationId xmlns:a16="http://schemas.microsoft.com/office/drawing/2014/main" xmlns="" id="{EFE6CBFA-A708-4FB6-BB31-2D09F268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45" y="2709002"/>
            <a:ext cx="6127130" cy="33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4" name="Google Shape;705;p26"/>
          <p:cNvSpPr txBox="1">
            <a:spLocks/>
          </p:cNvSpPr>
          <p:nvPr/>
        </p:nvSpPr>
        <p:spPr>
          <a:xfrm>
            <a:off x="300395" y="143491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11.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532165" y="143491"/>
            <a:ext cx="10341428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Автоботы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ведут непримиримую борьбу с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Десиптиконами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Цель освободить свою родную планету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Кибертрон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от захватчиков. Тем временем к Земле приближается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Юникрион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– зловещая планета, которая странствует по Галактике и поглощает цивилизации.</a:t>
            </a:r>
          </a:p>
        </p:txBody>
      </p:sp>
      <p:sp>
        <p:nvSpPr>
          <p:cNvPr id="7" name="Google Shape;707;p26"/>
          <p:cNvSpPr txBox="1">
            <a:spLocks/>
          </p:cNvSpPr>
          <p:nvPr/>
        </p:nvSpPr>
        <p:spPr>
          <a:xfrm>
            <a:off x="3462154" y="2100739"/>
            <a:ext cx="4932643" cy="10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Font typeface="Ubuntu"/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Трансформеры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546077" y="3429000"/>
            <a:ext cx="2125428" cy="2138922"/>
            <a:chOff x="725714" y="2941605"/>
            <a:chExt cx="2125428" cy="21389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1266" name="Picture 2" descr="Трансформеры">
            <a:extLst>
              <a:ext uri="{FF2B5EF4-FFF2-40B4-BE49-F238E27FC236}">
                <a16:creationId xmlns:a16="http://schemas.microsoft.com/office/drawing/2014/main" xmlns="" id="{CC121F8F-6337-4E95-B8EE-8DDE907D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23" y="3050272"/>
            <a:ext cx="6491658" cy="3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"/>
          <p:cNvSpPr/>
          <p:nvPr/>
        </p:nvSpPr>
        <p:spPr>
          <a:xfrm rot="5400000" flipH="1">
            <a:off x="780004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rot="5400000" flipH="1">
            <a:off x="7935804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rot="-5400000" flipH="1">
            <a:off x="2702829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u="sng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8" name="Google Shape;705;p26"/>
          <p:cNvSpPr txBox="1">
            <a:spLocks/>
          </p:cNvSpPr>
          <p:nvPr/>
        </p:nvSpPr>
        <p:spPr>
          <a:xfrm>
            <a:off x="277407" y="135977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12.</a:t>
            </a:r>
          </a:p>
        </p:txBody>
      </p:sp>
      <p:sp>
        <p:nvSpPr>
          <p:cNvPr id="9" name="Google Shape;706;p26"/>
          <p:cNvSpPr txBox="1">
            <a:spLocks/>
          </p:cNvSpPr>
          <p:nvPr/>
        </p:nvSpPr>
        <p:spPr>
          <a:xfrm>
            <a:off x="1371140" y="250810"/>
            <a:ext cx="10418783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маленьком городке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Брумс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прекрасно уживаются люди и добродушные машины. Главный герой – полицейский автомобиль Поли. Вместе с друзьями, пожарной машинкой Роем, медицинским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робокаром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Эмбер и вертолетом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Хэлли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он приходит на подмогу жителям города.</a:t>
            </a:r>
          </a:p>
        </p:txBody>
      </p:sp>
      <p:sp>
        <p:nvSpPr>
          <p:cNvPr id="10" name="Google Shape;707;p26"/>
          <p:cNvSpPr txBox="1">
            <a:spLocks/>
          </p:cNvSpPr>
          <p:nvPr/>
        </p:nvSpPr>
        <p:spPr>
          <a:xfrm>
            <a:off x="8573456" y="2798745"/>
            <a:ext cx="3385226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Робокар</a:t>
            </a: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 и его друзья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8758" y="3214338"/>
            <a:ext cx="2125428" cy="2138922"/>
            <a:chOff x="725714" y="2941605"/>
            <a:chExt cx="2125428" cy="213892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2290" name="Picture 2" descr="Робокар Поли и его друзья">
            <a:extLst>
              <a:ext uri="{FF2B5EF4-FFF2-40B4-BE49-F238E27FC236}">
                <a16:creationId xmlns:a16="http://schemas.microsoft.com/office/drawing/2014/main" xmlns="" id="{F4271B69-4971-4B3E-91A6-A513D444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0" y="2742398"/>
            <a:ext cx="6170621" cy="34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6" name="Google Shape;705;p26"/>
          <p:cNvSpPr txBox="1">
            <a:spLocks/>
          </p:cNvSpPr>
          <p:nvPr/>
        </p:nvSpPr>
        <p:spPr>
          <a:xfrm>
            <a:off x="335773" y="267464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13.</a:t>
            </a:r>
          </a:p>
        </p:txBody>
      </p:sp>
      <p:sp>
        <p:nvSpPr>
          <p:cNvPr id="7" name="Google Shape;706;p26"/>
          <p:cNvSpPr txBox="1">
            <a:spLocks/>
          </p:cNvSpPr>
          <p:nvPr/>
        </p:nvSpPr>
        <p:spPr>
          <a:xfrm>
            <a:off x="1436915" y="267464"/>
            <a:ext cx="10087427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Прилет ВАЛЛ-И и Евы на космический корабль «Аксиома» приводит к поломке мачты. Маленький, но усердный робот БЕРН-И отправляется на устранение неисправности.</a:t>
            </a:r>
          </a:p>
        </p:txBody>
      </p:sp>
      <p:sp>
        <p:nvSpPr>
          <p:cNvPr id="8" name="Google Shape;707;p26"/>
          <p:cNvSpPr txBox="1">
            <a:spLocks/>
          </p:cNvSpPr>
          <p:nvPr/>
        </p:nvSpPr>
        <p:spPr>
          <a:xfrm>
            <a:off x="8579796" y="3212731"/>
            <a:ext cx="3355375" cy="177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Берн-И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35773" y="2844553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3314" name="Picture 2" descr="Берн-И">
            <a:extLst>
              <a:ext uri="{FF2B5EF4-FFF2-40B4-BE49-F238E27FC236}">
                <a16:creationId xmlns:a16="http://schemas.microsoft.com/office/drawing/2014/main" xmlns="" id="{70EE8397-7274-41B3-98A5-6AC5070C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4" y="2358957"/>
            <a:ext cx="6021423" cy="36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5;p26"/>
          <p:cNvSpPr txBox="1">
            <a:spLocks/>
          </p:cNvSpPr>
          <p:nvPr/>
        </p:nvSpPr>
        <p:spPr>
          <a:xfrm>
            <a:off x="-124469" y="-73005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14.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682172" y="126948"/>
            <a:ext cx="11350171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футуристическом городе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Скамбовилле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среди огромных небоскребов и гигантских информационных видео дисплеев, расположился крохотный домик-мастерская с маленьким садиком, в котором живет и создает удивительные механизмы мастер Джузеппе. Он всю жизнь мечтал о сыне и вот его мечта практически сбывается. С помощью своего верного ассистента кибер-пингвина и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голлографической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феи, Джузеппе создает маленького очаровательного супер-робота Пиноккио.</a:t>
            </a:r>
          </a:p>
        </p:txBody>
      </p:sp>
      <p:sp>
        <p:nvSpPr>
          <p:cNvPr id="8" name="Google Shape;707;p26"/>
          <p:cNvSpPr txBox="1">
            <a:spLocks/>
          </p:cNvSpPr>
          <p:nvPr/>
        </p:nvSpPr>
        <p:spPr>
          <a:xfrm>
            <a:off x="7505739" y="4107082"/>
            <a:ext cx="4526604" cy="11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Пиноккио 3000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107301" y="3587771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4338" name="Picture 2" descr="Пиноккио 3000">
            <a:extLst>
              <a:ext uri="{FF2B5EF4-FFF2-40B4-BE49-F238E27FC236}">
                <a16:creationId xmlns:a16="http://schemas.microsoft.com/office/drawing/2014/main" xmlns="" id="{461E4E84-E406-432F-8DB4-D5632E138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26265" r="4539"/>
          <a:stretch/>
        </p:blipFill>
        <p:spPr bwMode="auto">
          <a:xfrm>
            <a:off x="4173166" y="2940836"/>
            <a:ext cx="3190672" cy="37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5" name="Google Shape;705;p26"/>
          <p:cNvSpPr txBox="1">
            <a:spLocks/>
          </p:cNvSpPr>
          <p:nvPr/>
        </p:nvSpPr>
        <p:spPr>
          <a:xfrm>
            <a:off x="196073" y="191264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15.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415143" y="222076"/>
            <a:ext cx="10363199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Мальчик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Тобби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встречает робота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Робби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и решает помочь ему найти родителей, которых тот потерял при крушении звездолета.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Тобби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всего 11 лет, но он уже очень хорошо знаком с наукой. Юный талантливый изобретатель и его новый друг робот создают автомобиль, который способен летать и плавать, и отправляются навстречу приключениям. Их преследуют секретные агенты технологической корпорации, желающие заполучить загадочного робота и разобрать его.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Google Shape;707;p26"/>
          <p:cNvSpPr txBox="1">
            <a:spLocks/>
          </p:cNvSpPr>
          <p:nvPr/>
        </p:nvSpPr>
        <p:spPr>
          <a:xfrm>
            <a:off x="469900" y="3820354"/>
            <a:ext cx="3329098" cy="177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Font typeface="Ubuntu"/>
              <a:buNone/>
            </a:pPr>
            <a:r>
              <a:rPr lang="ru-RU" sz="4800" dirty="0" smtClean="0">
                <a:solidFill>
                  <a:srgbClr val="C00000"/>
                </a:solidFill>
                <a:latin typeface="Astra" pitchFamily="2" charset="0"/>
              </a:rPr>
              <a:t>Мой друг робот</a:t>
            </a:r>
            <a:endParaRPr lang="ru-RU" sz="8800" dirty="0">
              <a:solidFill>
                <a:srgbClr val="C00000"/>
              </a:solidFill>
              <a:latin typeface="Astra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72302" y="3699765"/>
            <a:ext cx="2125428" cy="2138922"/>
            <a:chOff x="725714" y="2941605"/>
            <a:chExt cx="2125428" cy="21389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3314" name="Picture 2" descr="https://www.culture.ru/storage/images/34d109650bb4ddaeec702f8511cf7709/3b3ea60651f7087dbec8b2226ad61a6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1899" y="3398449"/>
            <a:ext cx="5092701" cy="3131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"/>
          <p:cNvSpPr/>
          <p:nvPr/>
        </p:nvSpPr>
        <p:spPr>
          <a:xfrm rot="5400000" flipH="1">
            <a:off x="780004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rot="5400000" flipH="1">
            <a:off x="7935804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rot="-5400000" flipH="1">
            <a:off x="2702829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u="sng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7" name="Google Shape;705;p26"/>
          <p:cNvSpPr txBox="1">
            <a:spLocks/>
          </p:cNvSpPr>
          <p:nvPr/>
        </p:nvSpPr>
        <p:spPr>
          <a:xfrm>
            <a:off x="364956" y="267463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16.</a:t>
            </a:r>
          </a:p>
        </p:txBody>
      </p:sp>
      <p:sp>
        <p:nvSpPr>
          <p:cNvPr id="9" name="Google Shape;706;p26"/>
          <p:cNvSpPr txBox="1">
            <a:spLocks/>
          </p:cNvSpPr>
          <p:nvPr/>
        </p:nvSpPr>
        <p:spPr>
          <a:xfrm>
            <a:off x="1444171" y="267463"/>
            <a:ext cx="9361714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>
                <a:solidFill>
                  <a:schemeClr val="tx1"/>
                </a:solidFill>
                <a:latin typeface="Monotype Corsiva" panose="03010101010201010101" pitchFamily="66" charset="0"/>
              </a:rPr>
              <a:t>Приключения девочки Алисы, ее ученого папы и меланхолика капитана Зеленого, а также добродушного чудовища Громозеки и птицы Говоруна, который, как известно, отличается умом и сообразительностью.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2532" y="3146066"/>
            <a:ext cx="2125428" cy="2138922"/>
            <a:chOff x="725714" y="2941605"/>
            <a:chExt cx="2125428" cy="21389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sp>
        <p:nvSpPr>
          <p:cNvPr id="18" name="Google Shape;707;p26"/>
          <p:cNvSpPr txBox="1">
            <a:spLocks/>
          </p:cNvSpPr>
          <p:nvPr/>
        </p:nvSpPr>
        <p:spPr>
          <a:xfrm>
            <a:off x="7954281" y="3052932"/>
            <a:ext cx="4130040" cy="177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Тайна третьей планеты</a:t>
            </a:r>
            <a:endParaRPr lang="ru-RU" sz="8800" dirty="0">
              <a:solidFill>
                <a:srgbClr val="C00000"/>
              </a:solidFill>
              <a:latin typeface="Astra" pitchFamily="2" charset="0"/>
            </a:endParaRPr>
          </a:p>
        </p:txBody>
      </p:sp>
      <p:pic>
        <p:nvPicPr>
          <p:cNvPr id="15362" name="Picture 2" descr="Путешествие в космосе никого не оставляет равнодушным! (с) Кадр из м/ф">
            <a:extLst>
              <a:ext uri="{FF2B5EF4-FFF2-40B4-BE49-F238E27FC236}">
                <a16:creationId xmlns:a16="http://schemas.microsoft.com/office/drawing/2014/main" xmlns="" id="{15803B3F-924F-4912-A9D7-362F2397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44" y="2208226"/>
            <a:ext cx="5843081" cy="43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3"/>
          <p:cNvSpPr txBox="1">
            <a:spLocks noGrp="1"/>
          </p:cNvSpPr>
          <p:nvPr>
            <p:ph type="title"/>
          </p:nvPr>
        </p:nvSpPr>
        <p:spPr>
          <a:xfrm>
            <a:off x="2917371" y="919947"/>
            <a:ext cx="5859032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5AB88"/>
                </a:solidFill>
                <a:latin typeface="Arthur Gothic" panose="02000400000000000000" pitchFamily="2" charset="0"/>
              </a:rPr>
              <a:t>Правила игры</a:t>
            </a:r>
            <a:endParaRPr dirty="0">
              <a:solidFill>
                <a:srgbClr val="55AB88"/>
              </a:solidFill>
              <a:latin typeface="Arthur Gothic" panose="02000400000000000000" pitchFamily="2" charset="0"/>
            </a:endParaRPr>
          </a:p>
        </p:txBody>
      </p:sp>
      <p:sp>
        <p:nvSpPr>
          <p:cNvPr id="6" name="Google Shape;693;p24"/>
          <p:cNvSpPr txBox="1">
            <a:spLocks noGrp="1"/>
          </p:cNvSpPr>
          <p:nvPr>
            <p:ph type="body" idx="1"/>
          </p:nvPr>
        </p:nvSpPr>
        <p:spPr>
          <a:xfrm>
            <a:off x="184199" y="2143147"/>
            <a:ext cx="11594143" cy="3822224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ru-RU" sz="2000" dirty="0"/>
              <a:t>Для  определения номера задания необходимо раскрутить генератор случайного выбора, нажав на кнопку «пуск».  Для его остановки кликните вновь на кнопку «пуск».</a:t>
            </a:r>
            <a:endParaRPr sz="2000" dirty="0"/>
          </a:p>
          <a:p>
            <a:pPr lvl="0">
              <a:lnSpc>
                <a:spcPct val="150000"/>
              </a:lnSpc>
              <a:buClr>
                <a:schemeClr val="accent5"/>
              </a:buClr>
            </a:pPr>
            <a:r>
              <a:rPr lang="ru-RU" sz="2000" dirty="0"/>
              <a:t>Для перехода к заданию щёлкните по цветному полю сектора, на который указала стрелка. Для того, чтобы проверить правильность ответа, кликните на кнопку «ответ».</a:t>
            </a:r>
          </a:p>
          <a:p>
            <a:pPr lvl="0">
              <a:lnSpc>
                <a:spcPct val="150000"/>
              </a:lnSpc>
              <a:buClr>
                <a:schemeClr val="accent5"/>
              </a:buClr>
            </a:pPr>
            <a:r>
              <a:rPr lang="ru-RU" sz="2000" dirty="0"/>
              <a:t>Если номер задания уже выпадал ранее, то перейдите по часовой стрелке к следующему вопросу.</a:t>
            </a:r>
            <a:endParaRPr sz="2000"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ru-RU" sz="2000" dirty="0"/>
              <a:t>Для возврата на игровое поле используйте кнопку.</a:t>
            </a:r>
            <a:endParaRPr sz="2000" dirty="0"/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4342" y="6213372"/>
            <a:ext cx="508001" cy="501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62800" y="5089403"/>
            <a:ext cx="459984" cy="453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6" name="Google Shape;705;p26"/>
          <p:cNvSpPr txBox="1">
            <a:spLocks/>
          </p:cNvSpPr>
          <p:nvPr/>
        </p:nvSpPr>
        <p:spPr>
          <a:xfrm>
            <a:off x="-7339" y="0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17.</a:t>
            </a:r>
          </a:p>
        </p:txBody>
      </p:sp>
      <p:sp>
        <p:nvSpPr>
          <p:cNvPr id="7" name="Google Shape;706;p26"/>
          <p:cNvSpPr txBox="1">
            <a:spLocks/>
          </p:cNvSpPr>
          <p:nvPr/>
        </p:nvSpPr>
        <p:spPr>
          <a:xfrm>
            <a:off x="982493" y="119124"/>
            <a:ext cx="10893189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одном необычном городе живут не менее удивительные жители . Главные герой мультсериала — Кей, самый быстрый и смелый, он обожает приключения и авантюры. А рядом с ним всегда верные друзья — Альф, Утёнок и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Селли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Вместе с преданными друзьями он будет бороться со злом и сможет справиться с любой проблемой, ведь сила дружбы всегда побеждает!</a:t>
            </a:r>
          </a:p>
        </p:txBody>
      </p:sp>
      <p:sp>
        <p:nvSpPr>
          <p:cNvPr id="8" name="Google Shape;707;p26"/>
          <p:cNvSpPr txBox="1">
            <a:spLocks/>
          </p:cNvSpPr>
          <p:nvPr/>
        </p:nvSpPr>
        <p:spPr>
          <a:xfrm>
            <a:off x="2519193" y="2335310"/>
            <a:ext cx="7573847" cy="116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Font typeface="Ubuntu"/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Роботы-поезда</a:t>
            </a:r>
            <a:r>
              <a:rPr lang="ru-RU" sz="8000" dirty="0">
                <a:solidFill>
                  <a:srgbClr val="C00000"/>
                </a:solidFill>
                <a:latin typeface="Astra" pitchFamily="2" charset="0"/>
              </a:rPr>
              <a:t>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05969" y="3257994"/>
            <a:ext cx="2125428" cy="2138922"/>
            <a:chOff x="725714" y="2941605"/>
            <a:chExt cx="2125428" cy="213892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BEE5550B-A056-4A0F-AB8C-AE6AF46D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35" y="3204191"/>
            <a:ext cx="6224727" cy="35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5" name="Google Shape;705;p26"/>
          <p:cNvSpPr txBox="1">
            <a:spLocks/>
          </p:cNvSpPr>
          <p:nvPr/>
        </p:nvSpPr>
        <p:spPr>
          <a:xfrm>
            <a:off x="335773" y="267464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18.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567543" y="267464"/>
            <a:ext cx="10173742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Обыкновенный мальчик Тайлер присоединяется к отважной команде инопланетных машин-трансформеров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Тоботов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Вместе они расследуют загадочные преступления и противостоят космическому злу.</a:t>
            </a:r>
          </a:p>
        </p:txBody>
      </p:sp>
      <p:sp>
        <p:nvSpPr>
          <p:cNvPr id="8" name="Google Shape;707;p26"/>
          <p:cNvSpPr txBox="1">
            <a:spLocks/>
          </p:cNvSpPr>
          <p:nvPr/>
        </p:nvSpPr>
        <p:spPr>
          <a:xfrm>
            <a:off x="1049578" y="5878800"/>
            <a:ext cx="9628993" cy="83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Тоботы</a:t>
            </a:r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Детективы Галактики</a:t>
            </a:r>
            <a:endParaRPr lang="ru-RU" sz="9600" dirty="0">
              <a:solidFill>
                <a:srgbClr val="C00000"/>
              </a:solidFill>
              <a:latin typeface="Astra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615857" y="3230239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FEFE239E-8E5C-4053-8ADB-467028E5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21" y="2102283"/>
            <a:ext cx="6485106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5" name="Google Shape;705;p26"/>
          <p:cNvSpPr txBox="1">
            <a:spLocks/>
          </p:cNvSpPr>
          <p:nvPr/>
        </p:nvSpPr>
        <p:spPr>
          <a:xfrm>
            <a:off x="335773" y="267464"/>
            <a:ext cx="123177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19.</a:t>
            </a:r>
          </a:p>
        </p:txBody>
      </p:sp>
      <p:sp>
        <p:nvSpPr>
          <p:cNvPr id="6" name="Google Shape;706;p26"/>
          <p:cNvSpPr txBox="1">
            <a:spLocks/>
          </p:cNvSpPr>
          <p:nvPr/>
        </p:nvSpPr>
        <p:spPr>
          <a:xfrm>
            <a:off x="1567543" y="126607"/>
            <a:ext cx="9688286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Давным-давно на нашей планете жили динозавры. Однажды Земля столкнулась с огромным метеоритом, и, чтобы выжить, динозавры ушли в подземные пещеры. Там они стремительно эволюционировали и научились превращаться в разные машины и механизмы. Так возникла цивилизация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турбозавров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7" name="Google Shape;707;p26"/>
          <p:cNvSpPr txBox="1">
            <a:spLocks/>
          </p:cNvSpPr>
          <p:nvPr/>
        </p:nvSpPr>
        <p:spPr>
          <a:xfrm>
            <a:off x="8229600" y="4087653"/>
            <a:ext cx="4127770" cy="9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Font typeface="Ubuntu"/>
              <a:buNone/>
            </a:pPr>
            <a:r>
              <a:rPr lang="ru-RU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Турбозавры</a:t>
            </a: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2309" y="3373167"/>
            <a:ext cx="2125428" cy="2138922"/>
            <a:chOff x="725714" y="2941605"/>
            <a:chExt cx="2125428" cy="21389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8434" name="Picture 2" descr="Знакомы ли вы с удивительными Турбозаврами? ">
            <a:extLst>
              <a:ext uri="{FF2B5EF4-FFF2-40B4-BE49-F238E27FC236}">
                <a16:creationId xmlns:a16="http://schemas.microsoft.com/office/drawing/2014/main" xmlns="" id="{A460FE9A-EC65-40A5-B5FD-0D823CC9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15" y="2964256"/>
            <a:ext cx="5746685" cy="32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"/>
          <p:cNvSpPr/>
          <p:nvPr/>
        </p:nvSpPr>
        <p:spPr>
          <a:xfrm rot="5400000" flipH="1">
            <a:off x="780004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rot="5400000" flipH="1">
            <a:off x="7935804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rot="-5400000" flipH="1">
            <a:off x="2702829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u="sng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8" name="Google Shape;705;p26"/>
          <p:cNvSpPr txBox="1">
            <a:spLocks/>
          </p:cNvSpPr>
          <p:nvPr/>
        </p:nvSpPr>
        <p:spPr>
          <a:xfrm>
            <a:off x="121596" y="70072"/>
            <a:ext cx="1362398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20.</a:t>
            </a:r>
          </a:p>
        </p:txBody>
      </p:sp>
      <p:sp>
        <p:nvSpPr>
          <p:cNvPr id="9" name="Google Shape;706;p26"/>
          <p:cNvSpPr txBox="1">
            <a:spLocks/>
          </p:cNvSpPr>
          <p:nvPr/>
        </p:nvSpPr>
        <p:spPr>
          <a:xfrm>
            <a:off x="1489658" y="118613"/>
            <a:ext cx="10288684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далеком будущем люди перестали выходить на ринг сами. Бокс запрещен как вид спорта и заменен на борьбу управляемых дистанционно гигантских роботов. Бывший боксер, оставшийся не удел, пытается сблизится со своим сыном-тинэйджером. Однажды они находят старого робота, которого решают "обучить" боксу и выставить на бой без правил.</a:t>
            </a:r>
          </a:p>
        </p:txBody>
      </p:sp>
      <p:sp>
        <p:nvSpPr>
          <p:cNvPr id="10" name="Google Shape;707;p26"/>
          <p:cNvSpPr txBox="1">
            <a:spLocks/>
          </p:cNvSpPr>
          <p:nvPr/>
        </p:nvSpPr>
        <p:spPr>
          <a:xfrm>
            <a:off x="8590078" y="3447059"/>
            <a:ext cx="3347840" cy="224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00000"/>
              </a:lnSpc>
              <a:buFont typeface="Ubuntu"/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Живая              сталь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21280" y="3492620"/>
            <a:ext cx="2125428" cy="2138922"/>
            <a:chOff x="725714" y="2941605"/>
            <a:chExt cx="2125428" cy="213892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8E486192-B25E-425C-91DA-244990F1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22" y="2723359"/>
            <a:ext cx="5989842" cy="36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C540A-10D4-452D-8D5D-BAC0C1E2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264" y="1431574"/>
            <a:ext cx="9234789" cy="763500"/>
          </a:xfrm>
        </p:spPr>
        <p:txBody>
          <a:bodyPr/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</a:rPr>
              <a:t>Молодцы! </a:t>
            </a:r>
            <a:b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41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5CD91-31A6-43C4-96A5-881DD46B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xmlns="" id="{BCF3B96D-F0DB-48FC-89ED-536ADA1BCD62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xmlns="" id="{F148B670-D244-48C5-9159-2E9C37A4404B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Spinning Wheel 20">
            <a:extLst>
              <a:ext uri="{FF2B5EF4-FFF2-40B4-BE49-F238E27FC236}">
                <a16:creationId xmlns:a16="http://schemas.microsoft.com/office/drawing/2014/main" xmlns="" id="{9D7C1AC5-389F-4007-AFA6-46136B6CA82A}"/>
              </a:ext>
            </a:extLst>
          </p:cNvPr>
          <p:cNvGrpSpPr/>
          <p:nvPr/>
        </p:nvGrpSpPr>
        <p:grpSpPr>
          <a:xfrm>
            <a:off x="3036000" y="369001"/>
            <a:ext cx="6120001" cy="6119999"/>
            <a:chOff x="3036000" y="369001"/>
            <a:chExt cx="6120001" cy="6119999"/>
          </a:xfrm>
        </p:grpSpPr>
        <p:sp>
          <p:nvSpPr>
            <p:cNvPr id="51" name="Segment 2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7533B4CF-566B-4E35-A61E-DE6F4F34D3AA}"/>
                </a:ext>
              </a:extLst>
            </p:cNvPr>
            <p:cNvSpPr/>
            <p:nvPr/>
          </p:nvSpPr>
          <p:spPr>
            <a:xfrm>
              <a:off x="5171245" y="369001"/>
              <a:ext cx="929980" cy="2233001"/>
            </a:xfrm>
            <a:custGeom>
              <a:avLst/>
              <a:gdLst>
                <a:gd name="connsiteX0" fmla="*/ 924755 w 929980"/>
                <a:gd name="connsiteY0" fmla="*/ 0 h 2233001"/>
                <a:gd name="connsiteX1" fmla="*/ 929980 w 929980"/>
                <a:gd name="connsiteY1" fmla="*/ 132 h 2233001"/>
                <a:gd name="connsiteX2" fmla="*/ 929980 w 929980"/>
                <a:gd name="connsiteY2" fmla="*/ 2197283 h 2233001"/>
                <a:gd name="connsiteX3" fmla="*/ 924755 w 929980"/>
                <a:gd name="connsiteY3" fmla="*/ 2197019 h 2233001"/>
                <a:gd name="connsiteX4" fmla="*/ 750834 w 929980"/>
                <a:gd name="connsiteY4" fmla="*/ 2214552 h 2233001"/>
                <a:gd name="connsiteX5" fmla="*/ 679085 w 929980"/>
                <a:gd name="connsiteY5" fmla="*/ 2233001 h 2233001"/>
                <a:gd name="connsiteX6" fmla="*/ 0 w 929980"/>
                <a:gd name="connsiteY6" fmla="*/ 142991 h 2233001"/>
                <a:gd name="connsiteX7" fmla="*/ 14805 w 929980"/>
                <a:gd name="connsiteY7" fmla="*/ 137572 h 2233001"/>
                <a:gd name="connsiteX8" fmla="*/ 924755 w 929980"/>
                <a:gd name="connsiteY8" fmla="*/ 0 h 22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980" h="2233001">
                  <a:moveTo>
                    <a:pt x="924755" y="0"/>
                  </a:moveTo>
                  <a:lnTo>
                    <a:pt x="929980" y="132"/>
                  </a:lnTo>
                  <a:lnTo>
                    <a:pt x="929980" y="2197283"/>
                  </a:lnTo>
                  <a:lnTo>
                    <a:pt x="924755" y="2197019"/>
                  </a:lnTo>
                  <a:cubicBezTo>
                    <a:pt x="865179" y="2197019"/>
                    <a:pt x="807013" y="2203056"/>
                    <a:pt x="750834" y="2214552"/>
                  </a:cubicBezTo>
                  <a:lnTo>
                    <a:pt x="679085" y="2233001"/>
                  </a:lnTo>
                  <a:lnTo>
                    <a:pt x="0" y="142991"/>
                  </a:lnTo>
                  <a:lnTo>
                    <a:pt x="14805" y="137572"/>
                  </a:lnTo>
                  <a:cubicBezTo>
                    <a:pt x="302258" y="48164"/>
                    <a:pt x="607882" y="0"/>
                    <a:pt x="92475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Segment 19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066A8298-CCE8-4699-96DF-49BC9D7B2B8D}"/>
                </a:ext>
              </a:extLst>
            </p:cNvPr>
            <p:cNvSpPr/>
            <p:nvPr/>
          </p:nvSpPr>
          <p:spPr>
            <a:xfrm>
              <a:off x="4302812" y="513229"/>
              <a:ext cx="1544025" cy="2216574"/>
            </a:xfrm>
            <a:custGeom>
              <a:avLst/>
              <a:gdLst>
                <a:gd name="connsiteX0" fmla="*/ 865050 w 1544025"/>
                <a:gd name="connsiteY0" fmla="*/ 0 h 2216574"/>
                <a:gd name="connsiteX1" fmla="*/ 1544025 w 1544025"/>
                <a:gd name="connsiteY1" fmla="*/ 2089670 h 2216574"/>
                <a:gd name="connsiteX2" fmla="*/ 1536565 w 1544025"/>
                <a:gd name="connsiteY2" fmla="*/ 2091588 h 2216574"/>
                <a:gd name="connsiteX3" fmla="*/ 1310688 w 1544025"/>
                <a:gd name="connsiteY3" fmla="*/ 2200174 h 2216574"/>
                <a:gd name="connsiteX4" fmla="*/ 1290811 w 1544025"/>
                <a:gd name="connsiteY4" fmla="*/ 2216574 h 2216574"/>
                <a:gd name="connsiteX5" fmla="*/ 0 w 1544025"/>
                <a:gd name="connsiteY5" fmla="*/ 439924 h 2216574"/>
                <a:gd name="connsiteX6" fmla="*/ 82314 w 1544025"/>
                <a:gd name="connsiteY6" fmla="*/ 378371 h 2216574"/>
                <a:gd name="connsiteX7" fmla="*/ 602099 w 1544025"/>
                <a:gd name="connsiteY7" fmla="*/ 96241 h 2216574"/>
                <a:gd name="connsiteX8" fmla="*/ 865050 w 1544025"/>
                <a:gd name="connsiteY8" fmla="*/ 0 h 221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025" h="2216574">
                  <a:moveTo>
                    <a:pt x="865050" y="0"/>
                  </a:moveTo>
                  <a:lnTo>
                    <a:pt x="1544025" y="2089670"/>
                  </a:lnTo>
                  <a:lnTo>
                    <a:pt x="1536565" y="2091588"/>
                  </a:lnTo>
                  <a:cubicBezTo>
                    <a:pt x="1455498" y="2116803"/>
                    <a:pt x="1379555" y="2153649"/>
                    <a:pt x="1310688" y="2200174"/>
                  </a:cubicBezTo>
                  <a:lnTo>
                    <a:pt x="1290811" y="2216574"/>
                  </a:lnTo>
                  <a:lnTo>
                    <a:pt x="0" y="439924"/>
                  </a:lnTo>
                  <a:lnTo>
                    <a:pt x="82314" y="378371"/>
                  </a:lnTo>
                  <a:cubicBezTo>
                    <a:pt x="245107" y="268390"/>
                    <a:pt x="419053" y="173663"/>
                    <a:pt x="602099" y="96241"/>
                  </a:cubicBezTo>
                  <a:lnTo>
                    <a:pt x="86505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Segment 18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6645F106-0E09-4B06-8CCD-175C0CE78F5E}"/>
                </a:ext>
              </a:extLst>
            </p:cNvPr>
            <p:cNvSpPr/>
            <p:nvPr/>
          </p:nvSpPr>
          <p:spPr>
            <a:xfrm>
              <a:off x="3629528" y="955310"/>
              <a:ext cx="1961312" cy="1959216"/>
            </a:xfrm>
            <a:custGeom>
              <a:avLst/>
              <a:gdLst>
                <a:gd name="connsiteX0" fmla="*/ 670399 w 1961312"/>
                <a:gd name="connsiteY0" fmla="*/ 0 h 1959216"/>
                <a:gd name="connsiteX1" fmla="*/ 1961312 w 1961312"/>
                <a:gd name="connsiteY1" fmla="*/ 1776788 h 1959216"/>
                <a:gd name="connsiteX2" fmla="*/ 1856252 w 1961312"/>
                <a:gd name="connsiteY2" fmla="*/ 1863470 h 1959216"/>
                <a:gd name="connsiteX3" fmla="*/ 1777255 w 1961312"/>
                <a:gd name="connsiteY3" fmla="*/ 1959216 h 1959216"/>
                <a:gd name="connsiteX4" fmla="*/ 0 w 1961312"/>
                <a:gd name="connsiteY4" fmla="*/ 667964 h 1959216"/>
                <a:gd name="connsiteX5" fmla="*/ 105227 w 1961312"/>
                <a:gd name="connsiteY5" fmla="*/ 527246 h 1959216"/>
                <a:gd name="connsiteX6" fmla="*/ 520028 w 1961312"/>
                <a:gd name="connsiteY6" fmla="*/ 112445 h 1959216"/>
                <a:gd name="connsiteX7" fmla="*/ 670399 w 1961312"/>
                <a:gd name="connsiteY7" fmla="*/ 0 h 19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1312" h="1959216">
                  <a:moveTo>
                    <a:pt x="670399" y="0"/>
                  </a:moveTo>
                  <a:lnTo>
                    <a:pt x="1961312" y="1776788"/>
                  </a:lnTo>
                  <a:lnTo>
                    <a:pt x="1856252" y="1863470"/>
                  </a:lnTo>
                  <a:lnTo>
                    <a:pt x="1777255" y="1959216"/>
                  </a:lnTo>
                  <a:lnTo>
                    <a:pt x="0" y="667964"/>
                  </a:lnTo>
                  <a:lnTo>
                    <a:pt x="105227" y="527246"/>
                  </a:lnTo>
                  <a:cubicBezTo>
                    <a:pt x="229949" y="376118"/>
                    <a:pt x="368900" y="237167"/>
                    <a:pt x="520028" y="112445"/>
                  </a:cubicBezTo>
                  <a:lnTo>
                    <a:pt x="670399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Segmen 17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D2EE0739-4373-47B7-9A26-299D9B7362C4}"/>
                </a:ext>
              </a:extLst>
            </p:cNvPr>
            <p:cNvSpPr/>
            <p:nvPr/>
          </p:nvSpPr>
          <p:spPr>
            <a:xfrm>
              <a:off x="3190260" y="1626158"/>
              <a:ext cx="2214229" cy="1526040"/>
            </a:xfrm>
            <a:custGeom>
              <a:avLst/>
              <a:gdLst>
                <a:gd name="connsiteX0" fmla="*/ 437113 w 2214229"/>
                <a:gd name="connsiteY0" fmla="*/ 0 h 1526040"/>
                <a:gd name="connsiteX1" fmla="*/ 2214229 w 2214229"/>
                <a:gd name="connsiteY1" fmla="*/ 1291150 h 1526040"/>
                <a:gd name="connsiteX2" fmla="*/ 2190144 w 2214229"/>
                <a:gd name="connsiteY2" fmla="*/ 1320341 h 1526040"/>
                <a:gd name="connsiteX3" fmla="*/ 2110577 w 2214229"/>
                <a:gd name="connsiteY3" fmla="*/ 1466931 h 1526040"/>
                <a:gd name="connsiteX4" fmla="*/ 2088943 w 2214229"/>
                <a:gd name="connsiteY4" fmla="*/ 1526040 h 1526040"/>
                <a:gd name="connsiteX5" fmla="*/ 0 w 2214229"/>
                <a:gd name="connsiteY5" fmla="*/ 847301 h 1526040"/>
                <a:gd name="connsiteX6" fmla="*/ 86211 w 2214229"/>
                <a:gd name="connsiteY6" fmla="*/ 611752 h 1526040"/>
                <a:gd name="connsiteX7" fmla="*/ 368341 w 2214229"/>
                <a:gd name="connsiteY7" fmla="*/ 91967 h 1526040"/>
                <a:gd name="connsiteX8" fmla="*/ 437113 w 2214229"/>
                <a:gd name="connsiteY8" fmla="*/ 0 h 15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229" h="1526040">
                  <a:moveTo>
                    <a:pt x="437113" y="0"/>
                  </a:moveTo>
                  <a:lnTo>
                    <a:pt x="2214229" y="1291150"/>
                  </a:lnTo>
                  <a:lnTo>
                    <a:pt x="2190144" y="1320341"/>
                  </a:lnTo>
                  <a:cubicBezTo>
                    <a:pt x="2159127" y="1366252"/>
                    <a:pt x="2132412" y="1415308"/>
                    <a:pt x="2110577" y="1466931"/>
                  </a:cubicBezTo>
                  <a:lnTo>
                    <a:pt x="2088943" y="1526040"/>
                  </a:lnTo>
                  <a:lnTo>
                    <a:pt x="0" y="847301"/>
                  </a:lnTo>
                  <a:lnTo>
                    <a:pt x="86211" y="611752"/>
                  </a:lnTo>
                  <a:cubicBezTo>
                    <a:pt x="163633" y="428705"/>
                    <a:pt x="258360" y="254760"/>
                    <a:pt x="368341" y="91967"/>
                  </a:cubicBezTo>
                  <a:lnTo>
                    <a:pt x="43711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Segment 16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1EED89E9-CA08-4BFF-849D-BCCFD45068AC}"/>
                </a:ext>
              </a:extLst>
            </p:cNvPr>
            <p:cNvSpPr/>
            <p:nvPr/>
          </p:nvSpPr>
          <p:spPr>
            <a:xfrm>
              <a:off x="3036000" y="2476842"/>
              <a:ext cx="2241964" cy="962112"/>
            </a:xfrm>
            <a:custGeom>
              <a:avLst/>
              <a:gdLst>
                <a:gd name="connsiteX0" fmla="*/ 153020 w 2241964"/>
                <a:gd name="connsiteY0" fmla="*/ 0 h 962112"/>
                <a:gd name="connsiteX1" fmla="*/ 2241964 w 2241964"/>
                <a:gd name="connsiteY1" fmla="*/ 678739 h 962112"/>
                <a:gd name="connsiteX2" fmla="*/ 2235817 w 2241964"/>
                <a:gd name="connsiteY2" fmla="*/ 695534 h 962112"/>
                <a:gd name="connsiteX3" fmla="*/ 2197019 w 2241964"/>
                <a:gd name="connsiteY3" fmla="*/ 952158 h 962112"/>
                <a:gd name="connsiteX4" fmla="*/ 2197522 w 2241964"/>
                <a:gd name="connsiteY4" fmla="*/ 962112 h 962112"/>
                <a:gd name="connsiteX5" fmla="*/ 252 w 2241964"/>
                <a:gd name="connsiteY5" fmla="*/ 962112 h 962112"/>
                <a:gd name="connsiteX6" fmla="*/ 0 w 2241964"/>
                <a:gd name="connsiteY6" fmla="*/ 952158 h 962112"/>
                <a:gd name="connsiteX7" fmla="*/ 137572 w 2241964"/>
                <a:gd name="connsiteY7" fmla="*/ 42208 h 962112"/>
                <a:gd name="connsiteX8" fmla="*/ 153020 w 2241964"/>
                <a:gd name="connsiteY8" fmla="*/ 0 h 9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964" h="962112">
                  <a:moveTo>
                    <a:pt x="153020" y="0"/>
                  </a:moveTo>
                  <a:lnTo>
                    <a:pt x="2241964" y="678739"/>
                  </a:lnTo>
                  <a:lnTo>
                    <a:pt x="2235817" y="695534"/>
                  </a:lnTo>
                  <a:cubicBezTo>
                    <a:pt x="2210603" y="776602"/>
                    <a:pt x="2197019" y="862794"/>
                    <a:pt x="2197019" y="952158"/>
                  </a:cubicBezTo>
                  <a:lnTo>
                    <a:pt x="2197522" y="962112"/>
                  </a:lnTo>
                  <a:lnTo>
                    <a:pt x="252" y="962112"/>
                  </a:lnTo>
                  <a:lnTo>
                    <a:pt x="0" y="952158"/>
                  </a:lnTo>
                  <a:cubicBezTo>
                    <a:pt x="0" y="635285"/>
                    <a:pt x="48165" y="329661"/>
                    <a:pt x="137572" y="42208"/>
                  </a:cubicBezTo>
                  <a:lnTo>
                    <a:pt x="153020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Segment 15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66811E68-4AC3-45FB-B4A6-E33342AF006A}"/>
                </a:ext>
              </a:extLst>
            </p:cNvPr>
            <p:cNvSpPr/>
            <p:nvPr/>
          </p:nvSpPr>
          <p:spPr>
            <a:xfrm>
              <a:off x="3036344" y="3442554"/>
              <a:ext cx="2239003" cy="931452"/>
            </a:xfrm>
            <a:custGeom>
              <a:avLst/>
              <a:gdLst>
                <a:gd name="connsiteX0" fmla="*/ 0 w 2239003"/>
                <a:gd name="connsiteY0" fmla="*/ 0 h 931452"/>
                <a:gd name="connsiteX1" fmla="*/ 2197361 w 2239003"/>
                <a:gd name="connsiteY1" fmla="*/ 0 h 931452"/>
                <a:gd name="connsiteX2" fmla="*/ 2201131 w 2239003"/>
                <a:gd name="connsiteY2" fmla="*/ 74681 h 931452"/>
                <a:gd name="connsiteX3" fmla="*/ 2235474 w 2239003"/>
                <a:gd name="connsiteY3" fmla="*/ 243070 h 931452"/>
                <a:gd name="connsiteX4" fmla="*/ 2239003 w 2239003"/>
                <a:gd name="connsiteY4" fmla="*/ 252712 h 931452"/>
                <a:gd name="connsiteX5" fmla="*/ 150059 w 2239003"/>
                <a:gd name="connsiteY5" fmla="*/ 931452 h 931452"/>
                <a:gd name="connsiteX6" fmla="*/ 137229 w 2239003"/>
                <a:gd name="connsiteY6" fmla="*/ 896396 h 931452"/>
                <a:gd name="connsiteX7" fmla="*/ 3639 w 2239003"/>
                <a:gd name="connsiteY7" fmla="*/ 143913 h 931452"/>
                <a:gd name="connsiteX8" fmla="*/ 0 w 2239003"/>
                <a:gd name="connsiteY8" fmla="*/ 0 h 9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003" h="931452">
                  <a:moveTo>
                    <a:pt x="0" y="0"/>
                  </a:moveTo>
                  <a:lnTo>
                    <a:pt x="2197361" y="0"/>
                  </a:lnTo>
                  <a:lnTo>
                    <a:pt x="2201131" y="74681"/>
                  </a:lnTo>
                  <a:cubicBezTo>
                    <a:pt x="2207024" y="132703"/>
                    <a:pt x="2218664" y="189025"/>
                    <a:pt x="2235474" y="243070"/>
                  </a:cubicBezTo>
                  <a:lnTo>
                    <a:pt x="2239003" y="252712"/>
                  </a:lnTo>
                  <a:lnTo>
                    <a:pt x="150059" y="931452"/>
                  </a:lnTo>
                  <a:lnTo>
                    <a:pt x="137229" y="896396"/>
                  </a:lnTo>
                  <a:cubicBezTo>
                    <a:pt x="62723" y="656852"/>
                    <a:pt x="16858" y="404689"/>
                    <a:pt x="3639" y="1439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Segment 14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C8EB58F2-4C66-4CA3-A10D-4D54EF65A76A}"/>
                </a:ext>
              </a:extLst>
            </p:cNvPr>
            <p:cNvSpPr/>
            <p:nvPr/>
          </p:nvSpPr>
          <p:spPr>
            <a:xfrm>
              <a:off x="3187642" y="3698651"/>
              <a:ext cx="2197955" cy="1509463"/>
            </a:xfrm>
            <a:custGeom>
              <a:avLst/>
              <a:gdLst>
                <a:gd name="connsiteX0" fmla="*/ 2088944 w 2197955"/>
                <a:gd name="connsiteY0" fmla="*/ 0 h 1509463"/>
                <a:gd name="connsiteX1" fmla="*/ 2113195 w 2197955"/>
                <a:gd name="connsiteY1" fmla="*/ 66261 h 1509463"/>
                <a:gd name="connsiteX2" fmla="*/ 2192762 w 2197955"/>
                <a:gd name="connsiteY2" fmla="*/ 212851 h 1509463"/>
                <a:gd name="connsiteX3" fmla="*/ 2197955 w 2197955"/>
                <a:gd name="connsiteY3" fmla="*/ 219145 h 1509463"/>
                <a:gd name="connsiteX4" fmla="*/ 421986 w 2197955"/>
                <a:gd name="connsiteY4" fmla="*/ 1509463 h 1509463"/>
                <a:gd name="connsiteX5" fmla="*/ 370959 w 2197955"/>
                <a:gd name="connsiteY5" fmla="*/ 1441225 h 1509463"/>
                <a:gd name="connsiteX6" fmla="*/ 88829 w 2197955"/>
                <a:gd name="connsiteY6" fmla="*/ 921440 h 1509463"/>
                <a:gd name="connsiteX7" fmla="*/ 0 w 2197955"/>
                <a:gd name="connsiteY7" fmla="*/ 678739 h 1509463"/>
                <a:gd name="connsiteX8" fmla="*/ 2088944 w 2197955"/>
                <a:gd name="connsiteY8" fmla="*/ 0 h 150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955" h="1509463">
                  <a:moveTo>
                    <a:pt x="2088944" y="0"/>
                  </a:moveTo>
                  <a:lnTo>
                    <a:pt x="2113195" y="66261"/>
                  </a:lnTo>
                  <a:cubicBezTo>
                    <a:pt x="2135030" y="117884"/>
                    <a:pt x="2161745" y="166940"/>
                    <a:pt x="2192762" y="212851"/>
                  </a:cubicBezTo>
                  <a:lnTo>
                    <a:pt x="2197955" y="219145"/>
                  </a:lnTo>
                  <a:lnTo>
                    <a:pt x="421986" y="1509463"/>
                  </a:lnTo>
                  <a:lnTo>
                    <a:pt x="370959" y="1441225"/>
                  </a:lnTo>
                  <a:cubicBezTo>
                    <a:pt x="260978" y="1278432"/>
                    <a:pt x="166251" y="1104487"/>
                    <a:pt x="88829" y="921440"/>
                  </a:cubicBezTo>
                  <a:lnTo>
                    <a:pt x="0" y="678739"/>
                  </a:lnTo>
                  <a:lnTo>
                    <a:pt x="2088944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Segment 13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666596AE-C0C3-4AF9-86A9-3C9180999D97}"/>
                </a:ext>
              </a:extLst>
            </p:cNvPr>
            <p:cNvSpPr/>
            <p:nvPr/>
          </p:nvSpPr>
          <p:spPr>
            <a:xfrm>
              <a:off x="3611783" y="3920578"/>
              <a:ext cx="1987180" cy="1988408"/>
            </a:xfrm>
            <a:custGeom>
              <a:avLst/>
              <a:gdLst>
                <a:gd name="connsiteX0" fmla="*/ 1776109 w 1987180"/>
                <a:gd name="connsiteY0" fmla="*/ 0 h 1988408"/>
                <a:gd name="connsiteX1" fmla="*/ 1873997 w 1987180"/>
                <a:gd name="connsiteY1" fmla="*/ 118642 h 1988408"/>
                <a:gd name="connsiteX2" fmla="*/ 1987180 w 1987180"/>
                <a:gd name="connsiteY2" fmla="*/ 212026 h 1988408"/>
                <a:gd name="connsiteX3" fmla="*/ 696563 w 1987180"/>
                <a:gd name="connsiteY3" fmla="*/ 1988408 h 1988408"/>
                <a:gd name="connsiteX4" fmla="*/ 537773 w 1987180"/>
                <a:gd name="connsiteY4" fmla="*/ 1869667 h 1988408"/>
                <a:gd name="connsiteX5" fmla="*/ 122972 w 1987180"/>
                <a:gd name="connsiteY5" fmla="*/ 1454866 h 1988408"/>
                <a:gd name="connsiteX6" fmla="*/ 0 w 1987180"/>
                <a:gd name="connsiteY6" fmla="*/ 1290418 h 1988408"/>
                <a:gd name="connsiteX7" fmla="*/ 1776109 w 1987180"/>
                <a:gd name="connsiteY7" fmla="*/ 0 h 19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7180" h="1988408">
                  <a:moveTo>
                    <a:pt x="1776109" y="0"/>
                  </a:moveTo>
                  <a:lnTo>
                    <a:pt x="1873997" y="118642"/>
                  </a:lnTo>
                  <a:lnTo>
                    <a:pt x="1987180" y="212026"/>
                  </a:lnTo>
                  <a:lnTo>
                    <a:pt x="696563" y="1988408"/>
                  </a:lnTo>
                  <a:lnTo>
                    <a:pt x="537773" y="1869667"/>
                  </a:lnTo>
                  <a:cubicBezTo>
                    <a:pt x="386645" y="1744945"/>
                    <a:pt x="247694" y="1605994"/>
                    <a:pt x="122972" y="1454866"/>
                  </a:cubicBezTo>
                  <a:lnTo>
                    <a:pt x="0" y="1290418"/>
                  </a:lnTo>
                  <a:lnTo>
                    <a:pt x="1776109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Segment 12">
              <a:hlinkClick r:id="rId12" action="ppaction://hlinksldjump"/>
              <a:extLst>
                <a:ext uri="{FF2B5EF4-FFF2-40B4-BE49-F238E27FC236}">
                  <a16:creationId xmlns:a16="http://schemas.microsoft.com/office/drawing/2014/main" xmlns="" id="{C9F3418A-40D1-45D6-9A19-275FA6329CD1}"/>
                </a:ext>
              </a:extLst>
            </p:cNvPr>
            <p:cNvSpPr/>
            <p:nvPr/>
          </p:nvSpPr>
          <p:spPr>
            <a:xfrm>
              <a:off x="4311231" y="4134899"/>
              <a:ext cx="1536937" cy="2210344"/>
            </a:xfrm>
            <a:custGeom>
              <a:avLst/>
              <a:gdLst>
                <a:gd name="connsiteX0" fmla="*/ 1290515 w 1536937"/>
                <a:gd name="connsiteY0" fmla="*/ 0 h 2210344"/>
                <a:gd name="connsiteX1" fmla="*/ 1302269 w 1536937"/>
                <a:gd name="connsiteY1" fmla="*/ 9698 h 2210344"/>
                <a:gd name="connsiteX2" fmla="*/ 1528146 w 1536937"/>
                <a:gd name="connsiteY2" fmla="*/ 118284 h 2210344"/>
                <a:gd name="connsiteX3" fmla="*/ 1536937 w 1536937"/>
                <a:gd name="connsiteY3" fmla="*/ 120545 h 2210344"/>
                <a:gd name="connsiteX4" fmla="*/ 857920 w 1536937"/>
                <a:gd name="connsiteY4" fmla="*/ 2210344 h 2210344"/>
                <a:gd name="connsiteX5" fmla="*/ 593680 w 1536937"/>
                <a:gd name="connsiteY5" fmla="*/ 2113631 h 2210344"/>
                <a:gd name="connsiteX6" fmla="*/ 73895 w 1536937"/>
                <a:gd name="connsiteY6" fmla="*/ 1831501 h 2210344"/>
                <a:gd name="connsiteX7" fmla="*/ 0 w 1536937"/>
                <a:gd name="connsiteY7" fmla="*/ 1776243 h 2210344"/>
                <a:gd name="connsiteX8" fmla="*/ 1290515 w 1536937"/>
                <a:gd name="connsiteY8" fmla="*/ 0 h 22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937" h="2210344">
                  <a:moveTo>
                    <a:pt x="1290515" y="0"/>
                  </a:moveTo>
                  <a:lnTo>
                    <a:pt x="1302269" y="9698"/>
                  </a:lnTo>
                  <a:cubicBezTo>
                    <a:pt x="1371136" y="56224"/>
                    <a:pt x="1447079" y="93070"/>
                    <a:pt x="1528146" y="118284"/>
                  </a:cubicBezTo>
                  <a:lnTo>
                    <a:pt x="1536937" y="120545"/>
                  </a:lnTo>
                  <a:lnTo>
                    <a:pt x="857920" y="2210344"/>
                  </a:lnTo>
                  <a:lnTo>
                    <a:pt x="593680" y="2113631"/>
                  </a:lnTo>
                  <a:cubicBezTo>
                    <a:pt x="410634" y="2036209"/>
                    <a:pt x="236688" y="1941482"/>
                    <a:pt x="73895" y="1831501"/>
                  </a:cubicBezTo>
                  <a:lnTo>
                    <a:pt x="0" y="1776243"/>
                  </a:lnTo>
                  <a:lnTo>
                    <a:pt x="1290515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Segment 11">
              <a:hlinkClick r:id="rId13" action="ppaction://hlinksldjump"/>
              <a:extLst>
                <a:ext uri="{FF2B5EF4-FFF2-40B4-BE49-F238E27FC236}">
                  <a16:creationId xmlns:a16="http://schemas.microsoft.com/office/drawing/2014/main" xmlns="" id="{73CF06D2-D24C-4814-9532-761977AECC6A}"/>
                </a:ext>
              </a:extLst>
            </p:cNvPr>
            <p:cNvSpPr/>
            <p:nvPr/>
          </p:nvSpPr>
          <p:spPr>
            <a:xfrm>
              <a:off x="5172533" y="4256342"/>
              <a:ext cx="937216" cy="2232658"/>
            </a:xfrm>
            <a:custGeom>
              <a:avLst/>
              <a:gdLst>
                <a:gd name="connsiteX0" fmla="*/ 679127 w 937216"/>
                <a:gd name="connsiteY0" fmla="*/ 0 h 2232658"/>
                <a:gd name="connsiteX1" fmla="*/ 749546 w 937216"/>
                <a:gd name="connsiteY1" fmla="*/ 18106 h 2232658"/>
                <a:gd name="connsiteX2" fmla="*/ 923467 w 937216"/>
                <a:gd name="connsiteY2" fmla="*/ 35639 h 2232658"/>
                <a:gd name="connsiteX3" fmla="*/ 937216 w 937216"/>
                <a:gd name="connsiteY3" fmla="*/ 34945 h 2232658"/>
                <a:gd name="connsiteX4" fmla="*/ 937216 w 937216"/>
                <a:gd name="connsiteY4" fmla="*/ 2232311 h 2232658"/>
                <a:gd name="connsiteX5" fmla="*/ 923467 w 937216"/>
                <a:gd name="connsiteY5" fmla="*/ 2232658 h 2232658"/>
                <a:gd name="connsiteX6" fmla="*/ 13517 w 937216"/>
                <a:gd name="connsiteY6" fmla="*/ 2095086 h 2232658"/>
                <a:gd name="connsiteX7" fmla="*/ 0 w 937216"/>
                <a:gd name="connsiteY7" fmla="*/ 2090139 h 2232658"/>
                <a:gd name="connsiteX8" fmla="*/ 679127 w 937216"/>
                <a:gd name="connsiteY8" fmla="*/ 0 h 22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216" h="2232658">
                  <a:moveTo>
                    <a:pt x="679127" y="0"/>
                  </a:moveTo>
                  <a:lnTo>
                    <a:pt x="749546" y="18106"/>
                  </a:lnTo>
                  <a:cubicBezTo>
                    <a:pt x="805725" y="29602"/>
                    <a:pt x="863891" y="35639"/>
                    <a:pt x="923467" y="35639"/>
                  </a:cubicBezTo>
                  <a:lnTo>
                    <a:pt x="937216" y="34945"/>
                  </a:lnTo>
                  <a:lnTo>
                    <a:pt x="937216" y="2232311"/>
                  </a:lnTo>
                  <a:lnTo>
                    <a:pt x="923467" y="2232658"/>
                  </a:lnTo>
                  <a:cubicBezTo>
                    <a:pt x="606594" y="2232658"/>
                    <a:pt x="300970" y="2184494"/>
                    <a:pt x="13517" y="2095086"/>
                  </a:cubicBezTo>
                  <a:lnTo>
                    <a:pt x="0" y="2090139"/>
                  </a:lnTo>
                  <a:lnTo>
                    <a:pt x="67912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Segment 10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4E09B906-B889-4B76-98B9-5EC6F45FFFE3}"/>
                </a:ext>
              </a:extLst>
            </p:cNvPr>
            <p:cNvSpPr/>
            <p:nvPr/>
          </p:nvSpPr>
          <p:spPr>
            <a:xfrm>
              <a:off x="6113350" y="4248824"/>
              <a:ext cx="929927" cy="2239739"/>
            </a:xfrm>
            <a:custGeom>
              <a:avLst/>
              <a:gdLst>
                <a:gd name="connsiteX0" fmla="*/ 251188 w 929927"/>
                <a:gd name="connsiteY0" fmla="*/ 0 h 2239739"/>
                <a:gd name="connsiteX1" fmla="*/ 929927 w 929927"/>
                <a:gd name="connsiteY1" fmla="*/ 2088944 h 2239739"/>
                <a:gd name="connsiteX2" fmla="*/ 892601 w 929927"/>
                <a:gd name="connsiteY2" fmla="*/ 2102605 h 2239739"/>
                <a:gd name="connsiteX3" fmla="*/ 140118 w 929927"/>
                <a:gd name="connsiteY3" fmla="*/ 2236195 h 2239739"/>
                <a:gd name="connsiteX4" fmla="*/ 0 w 929927"/>
                <a:gd name="connsiteY4" fmla="*/ 2239739 h 2239739"/>
                <a:gd name="connsiteX5" fmla="*/ 0 w 929927"/>
                <a:gd name="connsiteY5" fmla="*/ 42282 h 2239739"/>
                <a:gd name="connsiteX6" fmla="*/ 70886 w 929927"/>
                <a:gd name="connsiteY6" fmla="*/ 38703 h 2239739"/>
                <a:gd name="connsiteX7" fmla="*/ 239275 w 929927"/>
                <a:gd name="connsiteY7" fmla="*/ 4360 h 2239739"/>
                <a:gd name="connsiteX8" fmla="*/ 251188 w 929927"/>
                <a:gd name="connsiteY8" fmla="*/ 0 h 223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927" h="2239739">
                  <a:moveTo>
                    <a:pt x="251188" y="0"/>
                  </a:moveTo>
                  <a:lnTo>
                    <a:pt x="929927" y="2088944"/>
                  </a:lnTo>
                  <a:lnTo>
                    <a:pt x="892601" y="2102605"/>
                  </a:lnTo>
                  <a:cubicBezTo>
                    <a:pt x="653057" y="2177112"/>
                    <a:pt x="400894" y="2222977"/>
                    <a:pt x="140118" y="2236195"/>
                  </a:cubicBezTo>
                  <a:lnTo>
                    <a:pt x="0" y="2239739"/>
                  </a:lnTo>
                  <a:lnTo>
                    <a:pt x="0" y="42282"/>
                  </a:lnTo>
                  <a:lnTo>
                    <a:pt x="70886" y="38703"/>
                  </a:lnTo>
                  <a:cubicBezTo>
                    <a:pt x="128908" y="32810"/>
                    <a:pt x="185230" y="21170"/>
                    <a:pt x="239275" y="4360"/>
                  </a:cubicBezTo>
                  <a:lnTo>
                    <a:pt x="251188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Segment 9">
              <a:hlinkClick r:id="rId15" action="ppaction://hlinksldjump"/>
              <a:extLst>
                <a:ext uri="{FF2B5EF4-FFF2-40B4-BE49-F238E27FC236}">
                  <a16:creationId xmlns:a16="http://schemas.microsoft.com/office/drawing/2014/main" xmlns="" id="{A550A924-DAC4-4082-8F9B-4DA45239239C}"/>
                </a:ext>
              </a:extLst>
            </p:cNvPr>
            <p:cNvSpPr/>
            <p:nvPr/>
          </p:nvSpPr>
          <p:spPr>
            <a:xfrm>
              <a:off x="6367921" y="4131263"/>
              <a:ext cx="1517419" cy="2205267"/>
            </a:xfrm>
            <a:custGeom>
              <a:avLst/>
              <a:gdLst>
                <a:gd name="connsiteX0" fmla="*/ 226744 w 1517419"/>
                <a:gd name="connsiteY0" fmla="*/ 0 h 2205267"/>
                <a:gd name="connsiteX1" fmla="*/ 1517419 w 1517419"/>
                <a:gd name="connsiteY1" fmla="*/ 1776464 h 2205267"/>
                <a:gd name="connsiteX2" fmla="*/ 1438955 w 1517419"/>
                <a:gd name="connsiteY2" fmla="*/ 1835138 h 2205267"/>
                <a:gd name="connsiteX3" fmla="*/ 919170 w 1517419"/>
                <a:gd name="connsiteY3" fmla="*/ 2117268 h 2205267"/>
                <a:gd name="connsiteX4" fmla="*/ 678739 w 1517419"/>
                <a:gd name="connsiteY4" fmla="*/ 2205267 h 2205267"/>
                <a:gd name="connsiteX5" fmla="*/ 0 w 1517419"/>
                <a:gd name="connsiteY5" fmla="*/ 116323 h 2205267"/>
                <a:gd name="connsiteX6" fmla="*/ 63991 w 1517419"/>
                <a:gd name="connsiteY6" fmla="*/ 92902 h 2205267"/>
                <a:gd name="connsiteX7" fmla="*/ 210581 w 1517419"/>
                <a:gd name="connsiteY7" fmla="*/ 13335 h 2205267"/>
                <a:gd name="connsiteX8" fmla="*/ 226744 w 1517419"/>
                <a:gd name="connsiteY8" fmla="*/ 0 h 220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419" h="2205267">
                  <a:moveTo>
                    <a:pt x="226744" y="0"/>
                  </a:moveTo>
                  <a:lnTo>
                    <a:pt x="1517419" y="1776464"/>
                  </a:lnTo>
                  <a:lnTo>
                    <a:pt x="1438955" y="1835138"/>
                  </a:lnTo>
                  <a:cubicBezTo>
                    <a:pt x="1276162" y="1945119"/>
                    <a:pt x="1102217" y="2039846"/>
                    <a:pt x="919170" y="2117268"/>
                  </a:cubicBezTo>
                  <a:lnTo>
                    <a:pt x="678739" y="2205267"/>
                  </a:lnTo>
                  <a:lnTo>
                    <a:pt x="0" y="116323"/>
                  </a:lnTo>
                  <a:lnTo>
                    <a:pt x="63991" y="92902"/>
                  </a:lnTo>
                  <a:cubicBezTo>
                    <a:pt x="115614" y="71067"/>
                    <a:pt x="164670" y="44352"/>
                    <a:pt x="210581" y="13335"/>
                  </a:cubicBezTo>
                  <a:lnTo>
                    <a:pt x="22674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Segment 8">
              <a:hlinkClick r:id="rId16" action="ppaction://hlinksldjump"/>
              <a:extLst>
                <a:ext uri="{FF2B5EF4-FFF2-40B4-BE49-F238E27FC236}">
                  <a16:creationId xmlns:a16="http://schemas.microsoft.com/office/drawing/2014/main" xmlns="" id="{C1F25920-B305-4256-BA86-48D8FBEF4B82}"/>
                </a:ext>
              </a:extLst>
            </p:cNvPr>
            <p:cNvSpPr/>
            <p:nvPr/>
          </p:nvSpPr>
          <p:spPr>
            <a:xfrm>
              <a:off x="6597446" y="3927542"/>
              <a:ext cx="1977375" cy="1978029"/>
            </a:xfrm>
            <a:custGeom>
              <a:avLst/>
              <a:gdLst>
                <a:gd name="connsiteX0" fmla="*/ 200918 w 1977375"/>
                <a:gd name="connsiteY0" fmla="*/ 0 h 1978029"/>
                <a:gd name="connsiteX1" fmla="*/ 1977375 w 1977375"/>
                <a:gd name="connsiteY1" fmla="*/ 1290672 h 1978029"/>
                <a:gd name="connsiteX2" fmla="*/ 1859800 w 1977375"/>
                <a:gd name="connsiteY2" fmla="*/ 1447903 h 1978029"/>
                <a:gd name="connsiteX3" fmla="*/ 1444999 w 1977375"/>
                <a:gd name="connsiteY3" fmla="*/ 1862704 h 1978029"/>
                <a:gd name="connsiteX4" fmla="*/ 1290778 w 1977375"/>
                <a:gd name="connsiteY4" fmla="*/ 1978029 h 1978029"/>
                <a:gd name="connsiteX5" fmla="*/ 0 w 1977375"/>
                <a:gd name="connsiteY5" fmla="*/ 201426 h 1978029"/>
                <a:gd name="connsiteX6" fmla="*/ 108775 w 1977375"/>
                <a:gd name="connsiteY6" fmla="*/ 111679 h 1978029"/>
                <a:gd name="connsiteX7" fmla="*/ 200918 w 1977375"/>
                <a:gd name="connsiteY7" fmla="*/ 0 h 197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375" h="1978029">
                  <a:moveTo>
                    <a:pt x="200918" y="0"/>
                  </a:moveTo>
                  <a:lnTo>
                    <a:pt x="1977375" y="1290672"/>
                  </a:lnTo>
                  <a:lnTo>
                    <a:pt x="1859800" y="1447903"/>
                  </a:lnTo>
                  <a:cubicBezTo>
                    <a:pt x="1735078" y="1599031"/>
                    <a:pt x="1596127" y="1737982"/>
                    <a:pt x="1444999" y="1862704"/>
                  </a:cubicBezTo>
                  <a:lnTo>
                    <a:pt x="1290778" y="1978029"/>
                  </a:lnTo>
                  <a:lnTo>
                    <a:pt x="0" y="201426"/>
                  </a:lnTo>
                  <a:lnTo>
                    <a:pt x="108775" y="111679"/>
                  </a:lnTo>
                  <a:lnTo>
                    <a:pt x="200918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Segment 7">
              <a:hlinkClick r:id="rId17" action="ppaction://hlinksldjump"/>
              <a:extLst>
                <a:ext uri="{FF2B5EF4-FFF2-40B4-BE49-F238E27FC236}">
                  <a16:creationId xmlns:a16="http://schemas.microsoft.com/office/drawing/2014/main" xmlns="" id="{B2405CC7-B673-418F-92A0-4CF651D40336}"/>
                </a:ext>
              </a:extLst>
            </p:cNvPr>
            <p:cNvSpPr/>
            <p:nvPr/>
          </p:nvSpPr>
          <p:spPr>
            <a:xfrm>
              <a:off x="6800659" y="3697150"/>
              <a:ext cx="2204250" cy="1518181"/>
            </a:xfrm>
            <a:custGeom>
              <a:avLst/>
              <a:gdLst>
                <a:gd name="connsiteX0" fmla="*/ 115306 w 2204250"/>
                <a:gd name="connsiteY0" fmla="*/ 0 h 1518181"/>
                <a:gd name="connsiteX1" fmla="*/ 2204250 w 2204250"/>
                <a:gd name="connsiteY1" fmla="*/ 678739 h 1518181"/>
                <a:gd name="connsiteX2" fmla="*/ 2114871 w 2204250"/>
                <a:gd name="connsiteY2" fmla="*/ 922941 h 1518181"/>
                <a:gd name="connsiteX3" fmla="*/ 1832741 w 2204250"/>
                <a:gd name="connsiteY3" fmla="*/ 1442726 h 1518181"/>
                <a:gd name="connsiteX4" fmla="*/ 1776317 w 2204250"/>
                <a:gd name="connsiteY4" fmla="*/ 1518181 h 1518181"/>
                <a:gd name="connsiteX5" fmla="*/ 0 w 2204250"/>
                <a:gd name="connsiteY5" fmla="*/ 227610 h 1518181"/>
                <a:gd name="connsiteX6" fmla="*/ 10938 w 2204250"/>
                <a:gd name="connsiteY6" fmla="*/ 214352 h 1518181"/>
                <a:gd name="connsiteX7" fmla="*/ 90505 w 2204250"/>
                <a:gd name="connsiteY7" fmla="*/ 67762 h 1518181"/>
                <a:gd name="connsiteX8" fmla="*/ 115306 w 2204250"/>
                <a:gd name="connsiteY8" fmla="*/ 0 h 15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250" h="1518181">
                  <a:moveTo>
                    <a:pt x="115306" y="0"/>
                  </a:moveTo>
                  <a:lnTo>
                    <a:pt x="2204250" y="678739"/>
                  </a:lnTo>
                  <a:lnTo>
                    <a:pt x="2114871" y="922941"/>
                  </a:lnTo>
                  <a:cubicBezTo>
                    <a:pt x="2037449" y="1105988"/>
                    <a:pt x="1942722" y="1279933"/>
                    <a:pt x="1832741" y="1442726"/>
                  </a:cubicBezTo>
                  <a:lnTo>
                    <a:pt x="1776317" y="1518181"/>
                  </a:lnTo>
                  <a:lnTo>
                    <a:pt x="0" y="227610"/>
                  </a:lnTo>
                  <a:lnTo>
                    <a:pt x="10938" y="214352"/>
                  </a:lnTo>
                  <a:cubicBezTo>
                    <a:pt x="41955" y="168441"/>
                    <a:pt x="68670" y="119385"/>
                    <a:pt x="90505" y="67762"/>
                  </a:cubicBezTo>
                  <a:lnTo>
                    <a:pt x="115306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Segment 6">
              <a:hlinkClick r:id="rId18" action="ppaction://hlinksldjump"/>
              <a:extLst>
                <a:ext uri="{FF2B5EF4-FFF2-40B4-BE49-F238E27FC236}">
                  <a16:creationId xmlns:a16="http://schemas.microsoft.com/office/drawing/2014/main" xmlns="" id="{D9D33BC2-0B2B-4514-A8A6-B9EE0B1C30B0}"/>
                </a:ext>
              </a:extLst>
            </p:cNvPr>
            <p:cNvSpPr/>
            <p:nvPr/>
          </p:nvSpPr>
          <p:spPr>
            <a:xfrm>
              <a:off x="6917204" y="3427201"/>
              <a:ext cx="2238797" cy="945305"/>
            </a:xfrm>
            <a:custGeom>
              <a:avLst/>
              <a:gdLst>
                <a:gd name="connsiteX0" fmla="*/ 41687 w 2238797"/>
                <a:gd name="connsiteY0" fmla="*/ 0 h 945305"/>
                <a:gd name="connsiteX1" fmla="*/ 2238751 w 2238797"/>
                <a:gd name="connsiteY1" fmla="*/ 0 h 945305"/>
                <a:gd name="connsiteX2" fmla="*/ 2238797 w 2238797"/>
                <a:gd name="connsiteY2" fmla="*/ 1800 h 945305"/>
                <a:gd name="connsiteX3" fmla="*/ 2101225 w 2238797"/>
                <a:gd name="connsiteY3" fmla="*/ 911750 h 945305"/>
                <a:gd name="connsiteX4" fmla="*/ 2088944 w 2238797"/>
                <a:gd name="connsiteY4" fmla="*/ 945305 h 945305"/>
                <a:gd name="connsiteX5" fmla="*/ 0 w 2238797"/>
                <a:gd name="connsiteY5" fmla="*/ 266566 h 945305"/>
                <a:gd name="connsiteX6" fmla="*/ 2980 w 2238797"/>
                <a:gd name="connsiteY6" fmla="*/ 258424 h 945305"/>
                <a:gd name="connsiteX7" fmla="*/ 41778 w 2238797"/>
                <a:gd name="connsiteY7" fmla="*/ 1800 h 945305"/>
                <a:gd name="connsiteX8" fmla="*/ 41687 w 2238797"/>
                <a:gd name="connsiteY8" fmla="*/ 0 h 9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797" h="945305">
                  <a:moveTo>
                    <a:pt x="41687" y="0"/>
                  </a:moveTo>
                  <a:lnTo>
                    <a:pt x="2238751" y="0"/>
                  </a:lnTo>
                  <a:lnTo>
                    <a:pt x="2238797" y="1800"/>
                  </a:lnTo>
                  <a:cubicBezTo>
                    <a:pt x="2238797" y="318673"/>
                    <a:pt x="2190633" y="624297"/>
                    <a:pt x="2101225" y="911750"/>
                  </a:cubicBezTo>
                  <a:lnTo>
                    <a:pt x="2088944" y="945305"/>
                  </a:lnTo>
                  <a:lnTo>
                    <a:pt x="0" y="266566"/>
                  </a:lnTo>
                  <a:lnTo>
                    <a:pt x="2980" y="258424"/>
                  </a:lnTo>
                  <a:cubicBezTo>
                    <a:pt x="28195" y="177357"/>
                    <a:pt x="41778" y="91165"/>
                    <a:pt x="41778" y="1800"/>
                  </a:cubicBezTo>
                  <a:lnTo>
                    <a:pt x="41687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Segment 5">
              <a:hlinkClick r:id="rId19" action="ppaction://hlinksldjump"/>
              <a:extLst>
                <a:ext uri="{FF2B5EF4-FFF2-40B4-BE49-F238E27FC236}">
                  <a16:creationId xmlns:a16="http://schemas.microsoft.com/office/drawing/2014/main" xmlns="" id="{C48CEEE6-19BF-47D5-9F1A-20579FF108AD}"/>
                </a:ext>
              </a:extLst>
            </p:cNvPr>
            <p:cNvSpPr/>
            <p:nvPr/>
          </p:nvSpPr>
          <p:spPr>
            <a:xfrm>
              <a:off x="6922105" y="2500874"/>
              <a:ext cx="2233759" cy="922727"/>
            </a:xfrm>
            <a:custGeom>
              <a:avLst/>
              <a:gdLst>
                <a:gd name="connsiteX0" fmla="*/ 2089671 w 2233759"/>
                <a:gd name="connsiteY0" fmla="*/ 0 h 922727"/>
                <a:gd name="connsiteX1" fmla="*/ 2096324 w 2233759"/>
                <a:gd name="connsiteY1" fmla="*/ 18177 h 922727"/>
                <a:gd name="connsiteX2" fmla="*/ 2229914 w 2233759"/>
                <a:gd name="connsiteY2" fmla="*/ 770660 h 922727"/>
                <a:gd name="connsiteX3" fmla="*/ 2233759 w 2233759"/>
                <a:gd name="connsiteY3" fmla="*/ 922727 h 922727"/>
                <a:gd name="connsiteX4" fmla="*/ 36605 w 2233759"/>
                <a:gd name="connsiteY4" fmla="*/ 922727 h 922727"/>
                <a:gd name="connsiteX5" fmla="*/ 32422 w 2233759"/>
                <a:gd name="connsiteY5" fmla="*/ 839892 h 922727"/>
                <a:gd name="connsiteX6" fmla="*/ 19344 w 2233759"/>
                <a:gd name="connsiteY6" fmla="*/ 754206 h 922727"/>
                <a:gd name="connsiteX7" fmla="*/ 0 w 2233759"/>
                <a:gd name="connsiteY7" fmla="*/ 678975 h 922727"/>
                <a:gd name="connsiteX8" fmla="*/ 2089671 w 2233759"/>
                <a:gd name="connsiteY8" fmla="*/ 0 h 9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3759" h="922727">
                  <a:moveTo>
                    <a:pt x="2089671" y="0"/>
                  </a:moveTo>
                  <a:lnTo>
                    <a:pt x="2096324" y="18177"/>
                  </a:lnTo>
                  <a:cubicBezTo>
                    <a:pt x="2170830" y="257721"/>
                    <a:pt x="2216696" y="509884"/>
                    <a:pt x="2229914" y="770660"/>
                  </a:cubicBezTo>
                  <a:lnTo>
                    <a:pt x="2233759" y="922727"/>
                  </a:lnTo>
                  <a:lnTo>
                    <a:pt x="36605" y="922727"/>
                  </a:lnTo>
                  <a:lnTo>
                    <a:pt x="32422" y="839892"/>
                  </a:lnTo>
                  <a:cubicBezTo>
                    <a:pt x="29476" y="810881"/>
                    <a:pt x="25092" y="782295"/>
                    <a:pt x="19344" y="754206"/>
                  </a:cubicBezTo>
                  <a:lnTo>
                    <a:pt x="0" y="678975"/>
                  </a:lnTo>
                  <a:lnTo>
                    <a:pt x="2089671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Segment 4">
              <a:hlinkClick r:id="rId20" action="ppaction://hlinksldjump"/>
              <a:extLst>
                <a:ext uri="{FF2B5EF4-FFF2-40B4-BE49-F238E27FC236}">
                  <a16:creationId xmlns:a16="http://schemas.microsoft.com/office/drawing/2014/main" xmlns="" id="{DCCB30AA-E7FC-4EFD-8C18-6645073542F3}"/>
                </a:ext>
              </a:extLst>
            </p:cNvPr>
            <p:cNvSpPr/>
            <p:nvPr/>
          </p:nvSpPr>
          <p:spPr>
            <a:xfrm>
              <a:off x="6807715" y="1651534"/>
              <a:ext cx="2202823" cy="1524821"/>
            </a:xfrm>
            <a:custGeom>
              <a:avLst/>
              <a:gdLst>
                <a:gd name="connsiteX0" fmla="*/ 1775890 w 2202823"/>
                <a:gd name="connsiteY0" fmla="*/ 0 h 1524821"/>
                <a:gd name="connsiteX1" fmla="*/ 1825686 w 2202823"/>
                <a:gd name="connsiteY1" fmla="*/ 66592 h 1524821"/>
                <a:gd name="connsiteX2" fmla="*/ 2107816 w 2202823"/>
                <a:gd name="connsiteY2" fmla="*/ 586377 h 1524821"/>
                <a:gd name="connsiteX3" fmla="*/ 2202823 w 2202823"/>
                <a:gd name="connsiteY3" fmla="*/ 845956 h 1524821"/>
                <a:gd name="connsiteX4" fmla="*/ 113492 w 2202823"/>
                <a:gd name="connsiteY4" fmla="*/ 1524821 h 1524821"/>
                <a:gd name="connsiteX5" fmla="*/ 112469 w 2202823"/>
                <a:gd name="connsiteY5" fmla="*/ 1520843 h 1524821"/>
                <a:gd name="connsiteX6" fmla="*/ 3883 w 2202823"/>
                <a:gd name="connsiteY6" fmla="*/ 1294966 h 1524821"/>
                <a:gd name="connsiteX7" fmla="*/ 0 w 2202823"/>
                <a:gd name="connsiteY7" fmla="*/ 1290260 h 1524821"/>
                <a:gd name="connsiteX8" fmla="*/ 1775890 w 2202823"/>
                <a:gd name="connsiteY8" fmla="*/ 0 h 15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823" h="1524821">
                  <a:moveTo>
                    <a:pt x="1775890" y="0"/>
                  </a:moveTo>
                  <a:lnTo>
                    <a:pt x="1825686" y="66592"/>
                  </a:lnTo>
                  <a:cubicBezTo>
                    <a:pt x="1935667" y="229385"/>
                    <a:pt x="2030394" y="403330"/>
                    <a:pt x="2107816" y="586377"/>
                  </a:cubicBezTo>
                  <a:lnTo>
                    <a:pt x="2202823" y="845956"/>
                  </a:lnTo>
                  <a:lnTo>
                    <a:pt x="113492" y="1524821"/>
                  </a:lnTo>
                  <a:lnTo>
                    <a:pt x="112469" y="1520843"/>
                  </a:lnTo>
                  <a:cubicBezTo>
                    <a:pt x="87255" y="1439776"/>
                    <a:pt x="50409" y="1363833"/>
                    <a:pt x="3883" y="1294966"/>
                  </a:cubicBezTo>
                  <a:lnTo>
                    <a:pt x="0" y="1290260"/>
                  </a:lnTo>
                  <a:lnTo>
                    <a:pt x="177589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7" name="Segment 3">
              <a:hlinkClick r:id="rId21" action="ppaction://hlinksldjump"/>
              <a:extLst>
                <a:ext uri="{FF2B5EF4-FFF2-40B4-BE49-F238E27FC236}">
                  <a16:creationId xmlns:a16="http://schemas.microsoft.com/office/drawing/2014/main" xmlns="" id="{3AB33F1F-0DDC-446C-AD60-7B22F0DC1D0F}"/>
                </a:ext>
              </a:extLst>
            </p:cNvPr>
            <p:cNvSpPr/>
            <p:nvPr/>
          </p:nvSpPr>
          <p:spPr>
            <a:xfrm>
              <a:off x="6606981" y="959820"/>
              <a:ext cx="1974467" cy="1979190"/>
            </a:xfrm>
            <a:custGeom>
              <a:avLst/>
              <a:gdLst>
                <a:gd name="connsiteX0" fmla="*/ 1291124 w 1974467"/>
                <a:gd name="connsiteY0" fmla="*/ 0 h 1979190"/>
                <a:gd name="connsiteX1" fmla="*/ 1435464 w 1974467"/>
                <a:gd name="connsiteY1" fmla="*/ 107935 h 1979190"/>
                <a:gd name="connsiteX2" fmla="*/ 1850265 w 1974467"/>
                <a:gd name="connsiteY2" fmla="*/ 522736 h 1979190"/>
                <a:gd name="connsiteX3" fmla="*/ 1974467 w 1974467"/>
                <a:gd name="connsiteY3" fmla="*/ 688830 h 1979190"/>
                <a:gd name="connsiteX4" fmla="*/ 198438 w 1974467"/>
                <a:gd name="connsiteY4" fmla="*/ 1979190 h 1979190"/>
                <a:gd name="connsiteX5" fmla="*/ 99240 w 1974467"/>
                <a:gd name="connsiteY5" fmla="*/ 1858960 h 1979190"/>
                <a:gd name="connsiteX6" fmla="*/ 0 w 1974467"/>
                <a:gd name="connsiteY6" fmla="*/ 1777080 h 1979190"/>
                <a:gd name="connsiteX7" fmla="*/ 1291124 w 1974467"/>
                <a:gd name="connsiteY7" fmla="*/ 0 h 1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467" h="1979190">
                  <a:moveTo>
                    <a:pt x="1291124" y="0"/>
                  </a:moveTo>
                  <a:lnTo>
                    <a:pt x="1435464" y="107935"/>
                  </a:lnTo>
                  <a:cubicBezTo>
                    <a:pt x="1586592" y="232657"/>
                    <a:pt x="1725543" y="371608"/>
                    <a:pt x="1850265" y="522736"/>
                  </a:cubicBezTo>
                  <a:lnTo>
                    <a:pt x="1974467" y="688830"/>
                  </a:lnTo>
                  <a:lnTo>
                    <a:pt x="198438" y="1979190"/>
                  </a:lnTo>
                  <a:lnTo>
                    <a:pt x="99240" y="1858960"/>
                  </a:lnTo>
                  <a:lnTo>
                    <a:pt x="0" y="1777080"/>
                  </a:lnTo>
                  <a:lnTo>
                    <a:pt x="1291124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Segment 2">
              <a:hlinkClick r:id="rId22" action="ppaction://hlinksldjump"/>
              <a:extLst>
                <a:ext uri="{FF2B5EF4-FFF2-40B4-BE49-F238E27FC236}">
                  <a16:creationId xmlns:a16="http://schemas.microsoft.com/office/drawing/2014/main" xmlns="" id="{B626232E-4056-4440-B2CC-5DA025854F8E}"/>
                </a:ext>
              </a:extLst>
            </p:cNvPr>
            <p:cNvSpPr/>
            <p:nvPr/>
          </p:nvSpPr>
          <p:spPr>
            <a:xfrm>
              <a:off x="6370337" y="522357"/>
              <a:ext cx="1524885" cy="2212249"/>
            </a:xfrm>
            <a:custGeom>
              <a:avLst/>
              <a:gdLst>
                <a:gd name="connsiteX0" fmla="*/ 678739 w 1524885"/>
                <a:gd name="connsiteY0" fmla="*/ 0 h 2212249"/>
                <a:gd name="connsiteX1" fmla="*/ 916754 w 1524885"/>
                <a:gd name="connsiteY1" fmla="*/ 87114 h 2212249"/>
                <a:gd name="connsiteX2" fmla="*/ 1436539 w 1524885"/>
                <a:gd name="connsiteY2" fmla="*/ 369244 h 2212249"/>
                <a:gd name="connsiteX3" fmla="*/ 1524885 w 1524885"/>
                <a:gd name="connsiteY3" fmla="*/ 435307 h 2212249"/>
                <a:gd name="connsiteX4" fmla="*/ 233862 w 1524885"/>
                <a:gd name="connsiteY4" fmla="*/ 2212249 h 2212249"/>
                <a:gd name="connsiteX5" fmla="*/ 208165 w 1524885"/>
                <a:gd name="connsiteY5" fmla="*/ 2191047 h 2212249"/>
                <a:gd name="connsiteX6" fmla="*/ 61575 w 1524885"/>
                <a:gd name="connsiteY6" fmla="*/ 2111480 h 2212249"/>
                <a:gd name="connsiteX7" fmla="*/ 0 w 1524885"/>
                <a:gd name="connsiteY7" fmla="*/ 2088944 h 2212249"/>
                <a:gd name="connsiteX8" fmla="*/ 678739 w 1524885"/>
                <a:gd name="connsiteY8" fmla="*/ 0 h 221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885" h="2212249">
                  <a:moveTo>
                    <a:pt x="678739" y="0"/>
                  </a:moveTo>
                  <a:lnTo>
                    <a:pt x="916754" y="87114"/>
                  </a:lnTo>
                  <a:cubicBezTo>
                    <a:pt x="1099801" y="164536"/>
                    <a:pt x="1273746" y="259263"/>
                    <a:pt x="1436539" y="369244"/>
                  </a:cubicBezTo>
                  <a:lnTo>
                    <a:pt x="1524885" y="435307"/>
                  </a:lnTo>
                  <a:lnTo>
                    <a:pt x="233862" y="2212249"/>
                  </a:lnTo>
                  <a:lnTo>
                    <a:pt x="208165" y="2191047"/>
                  </a:lnTo>
                  <a:cubicBezTo>
                    <a:pt x="162254" y="2160030"/>
                    <a:pt x="113198" y="2133315"/>
                    <a:pt x="61575" y="2111480"/>
                  </a:cubicBezTo>
                  <a:lnTo>
                    <a:pt x="0" y="2088944"/>
                  </a:lnTo>
                  <a:lnTo>
                    <a:pt x="678739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Segment 1">
              <a:extLst>
                <a:ext uri="{FF2B5EF4-FFF2-40B4-BE49-F238E27FC236}">
                  <a16:creationId xmlns:a16="http://schemas.microsoft.com/office/drawing/2014/main" xmlns="" id="{908766E5-CF55-4087-9DB8-ADF3CF1B0831}"/>
                </a:ext>
              </a:extLst>
            </p:cNvPr>
            <p:cNvSpPr/>
            <p:nvPr/>
          </p:nvSpPr>
          <p:spPr>
            <a:xfrm>
              <a:off x="6104826" y="369223"/>
              <a:ext cx="940867" cy="2240838"/>
            </a:xfrm>
            <a:custGeom>
              <a:avLst/>
              <a:gdLst>
                <a:gd name="connsiteX0" fmla="*/ 0 w 940867"/>
                <a:gd name="connsiteY0" fmla="*/ 0 h 2240838"/>
                <a:gd name="connsiteX1" fmla="*/ 148642 w 940867"/>
                <a:gd name="connsiteY1" fmla="*/ 3759 h 2240838"/>
                <a:gd name="connsiteX2" fmla="*/ 901125 w 940867"/>
                <a:gd name="connsiteY2" fmla="*/ 137349 h 2240838"/>
                <a:gd name="connsiteX3" fmla="*/ 940867 w 940867"/>
                <a:gd name="connsiteY3" fmla="*/ 151895 h 2240838"/>
                <a:gd name="connsiteX4" fmla="*/ 262128 w 940867"/>
                <a:gd name="connsiteY4" fmla="*/ 2240838 h 2240838"/>
                <a:gd name="connsiteX5" fmla="*/ 247799 w 940867"/>
                <a:gd name="connsiteY5" fmla="*/ 2235594 h 2240838"/>
                <a:gd name="connsiteX6" fmla="*/ 79410 w 940867"/>
                <a:gd name="connsiteY6" fmla="*/ 2201251 h 2240838"/>
                <a:gd name="connsiteX7" fmla="*/ 0 w 940867"/>
                <a:gd name="connsiteY7" fmla="*/ 2197242 h 2240838"/>
                <a:gd name="connsiteX8" fmla="*/ 0 w 940867"/>
                <a:gd name="connsiteY8" fmla="*/ 0 h 224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0867" h="2240838">
                  <a:moveTo>
                    <a:pt x="0" y="0"/>
                  </a:moveTo>
                  <a:lnTo>
                    <a:pt x="148642" y="3759"/>
                  </a:lnTo>
                  <a:cubicBezTo>
                    <a:pt x="409418" y="16977"/>
                    <a:pt x="661581" y="62843"/>
                    <a:pt x="901125" y="137349"/>
                  </a:cubicBezTo>
                  <a:lnTo>
                    <a:pt x="940867" y="151895"/>
                  </a:lnTo>
                  <a:lnTo>
                    <a:pt x="262128" y="2240838"/>
                  </a:lnTo>
                  <a:lnTo>
                    <a:pt x="247799" y="2235594"/>
                  </a:lnTo>
                  <a:cubicBezTo>
                    <a:pt x="193754" y="2218784"/>
                    <a:pt x="137432" y="2207144"/>
                    <a:pt x="79410" y="2201251"/>
                  </a:cubicBezTo>
                  <a:lnTo>
                    <a:pt x="0" y="219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0" name="Segment 20 Text">
              <a:extLst>
                <a:ext uri="{FF2B5EF4-FFF2-40B4-BE49-F238E27FC236}">
                  <a16:creationId xmlns:a16="http://schemas.microsoft.com/office/drawing/2014/main" xmlns="" id="{27BF4241-7F2E-4E6B-8C28-8C2F0709769F}"/>
                </a:ext>
              </a:extLst>
            </p:cNvPr>
            <p:cNvSpPr/>
            <p:nvPr/>
          </p:nvSpPr>
          <p:spPr>
            <a:xfrm rot="15576345">
              <a:off x="4716029" y="106562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Segment 19 Text">
              <a:extLst>
                <a:ext uri="{FF2B5EF4-FFF2-40B4-BE49-F238E27FC236}">
                  <a16:creationId xmlns:a16="http://schemas.microsoft.com/office/drawing/2014/main" xmlns="" id="{91BBC05B-30C5-419D-860F-DADB86355CB5}"/>
                </a:ext>
              </a:extLst>
            </p:cNvPr>
            <p:cNvSpPr/>
            <p:nvPr/>
          </p:nvSpPr>
          <p:spPr>
            <a:xfrm rot="14471101">
              <a:off x="4108590" y="124967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Segment 18 Text">
              <a:extLst>
                <a:ext uri="{FF2B5EF4-FFF2-40B4-BE49-F238E27FC236}">
                  <a16:creationId xmlns:a16="http://schemas.microsoft.com/office/drawing/2014/main" xmlns="" id="{48B89D03-C286-403C-9AC6-0957607A2151}"/>
                </a:ext>
              </a:extLst>
            </p:cNvPr>
            <p:cNvSpPr/>
            <p:nvPr/>
          </p:nvSpPr>
          <p:spPr>
            <a:xfrm rot="13451075">
              <a:off x="3611688" y="162316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Segment 17 Text">
              <a:extLst>
                <a:ext uri="{FF2B5EF4-FFF2-40B4-BE49-F238E27FC236}">
                  <a16:creationId xmlns:a16="http://schemas.microsoft.com/office/drawing/2014/main" xmlns="" id="{07510266-43A4-4DFA-82F7-344820A95DB6}"/>
                </a:ext>
              </a:extLst>
            </p:cNvPr>
            <p:cNvSpPr/>
            <p:nvPr/>
          </p:nvSpPr>
          <p:spPr>
            <a:xfrm rot="12366945">
              <a:off x="3243532" y="213256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egment 16 Text">
              <a:extLst>
                <a:ext uri="{FF2B5EF4-FFF2-40B4-BE49-F238E27FC236}">
                  <a16:creationId xmlns:a16="http://schemas.microsoft.com/office/drawing/2014/main" xmlns="" id="{DD23C47F-B713-443E-8963-8A1CE816934D}"/>
                </a:ext>
              </a:extLst>
            </p:cNvPr>
            <p:cNvSpPr/>
            <p:nvPr/>
          </p:nvSpPr>
          <p:spPr>
            <a:xfrm rot="11306519">
              <a:off x="3067077" y="274636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Segment 15 Text">
              <a:extLst>
                <a:ext uri="{FF2B5EF4-FFF2-40B4-BE49-F238E27FC236}">
                  <a16:creationId xmlns:a16="http://schemas.microsoft.com/office/drawing/2014/main" xmlns="" id="{31897BA5-66EC-4E81-A604-6485F2F2B9FF}"/>
                </a:ext>
              </a:extLst>
            </p:cNvPr>
            <p:cNvSpPr/>
            <p:nvPr/>
          </p:nvSpPr>
          <p:spPr>
            <a:xfrm rot="10149926">
              <a:off x="3067077" y="336986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Segment 14 Text">
              <a:extLst>
                <a:ext uri="{FF2B5EF4-FFF2-40B4-BE49-F238E27FC236}">
                  <a16:creationId xmlns:a16="http://schemas.microsoft.com/office/drawing/2014/main" xmlns="" id="{8C78717D-ECED-4747-8DCE-D6E4AF8E4486}"/>
                </a:ext>
              </a:extLst>
            </p:cNvPr>
            <p:cNvSpPr/>
            <p:nvPr/>
          </p:nvSpPr>
          <p:spPr>
            <a:xfrm rot="9182237">
              <a:off x="3254106" y="391987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Segment 13 Text">
              <a:extLst>
                <a:ext uri="{FF2B5EF4-FFF2-40B4-BE49-F238E27FC236}">
                  <a16:creationId xmlns:a16="http://schemas.microsoft.com/office/drawing/2014/main" xmlns="" id="{03A1741E-DC1B-44AE-ABAD-4C17BFC7CA2A}"/>
                </a:ext>
              </a:extLst>
            </p:cNvPr>
            <p:cNvSpPr/>
            <p:nvPr/>
          </p:nvSpPr>
          <p:spPr>
            <a:xfrm rot="8043545">
              <a:off x="3651559" y="443561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Segment 12 Text">
              <a:extLst>
                <a:ext uri="{FF2B5EF4-FFF2-40B4-BE49-F238E27FC236}">
                  <a16:creationId xmlns:a16="http://schemas.microsoft.com/office/drawing/2014/main" xmlns="" id="{7A28AE59-09B6-464E-BD07-B8D321C80237}"/>
                </a:ext>
              </a:extLst>
            </p:cNvPr>
            <p:cNvSpPr/>
            <p:nvPr/>
          </p:nvSpPr>
          <p:spPr>
            <a:xfrm rot="6926181">
              <a:off x="4170726" y="480542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Segment 11 Text">
              <a:extLst>
                <a:ext uri="{FF2B5EF4-FFF2-40B4-BE49-F238E27FC236}">
                  <a16:creationId xmlns:a16="http://schemas.microsoft.com/office/drawing/2014/main" xmlns="" id="{F1CC3CFF-D0E8-49CE-86DB-AD1C43CF3DBC}"/>
                </a:ext>
              </a:extLst>
            </p:cNvPr>
            <p:cNvSpPr/>
            <p:nvPr/>
          </p:nvSpPr>
          <p:spPr>
            <a:xfrm rot="5837799">
              <a:off x="4765270" y="500693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Segment 10 Text">
              <a:extLst>
                <a:ext uri="{FF2B5EF4-FFF2-40B4-BE49-F238E27FC236}">
                  <a16:creationId xmlns:a16="http://schemas.microsoft.com/office/drawing/2014/main" xmlns="" id="{73613D5A-6AC3-41D4-BF29-0FB8872AA564}"/>
                </a:ext>
              </a:extLst>
            </p:cNvPr>
            <p:cNvSpPr/>
            <p:nvPr/>
          </p:nvSpPr>
          <p:spPr>
            <a:xfrm rot="4815310">
              <a:off x="5372950" y="498559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Segment 9 Text">
              <a:extLst>
                <a:ext uri="{FF2B5EF4-FFF2-40B4-BE49-F238E27FC236}">
                  <a16:creationId xmlns:a16="http://schemas.microsoft.com/office/drawing/2014/main" xmlns="" id="{1B3FFADD-74E3-4BB7-82F0-72A2D0FD4B13}"/>
                </a:ext>
              </a:extLst>
            </p:cNvPr>
            <p:cNvSpPr/>
            <p:nvPr/>
          </p:nvSpPr>
          <p:spPr>
            <a:xfrm rot="3680776">
              <a:off x="5954386" y="478046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Segment 8 Text">
              <a:extLst>
                <a:ext uri="{FF2B5EF4-FFF2-40B4-BE49-F238E27FC236}">
                  <a16:creationId xmlns:a16="http://schemas.microsoft.com/office/drawing/2014/main" xmlns="" id="{2CD53F5A-7F0F-4159-8813-111187052FF9}"/>
                </a:ext>
              </a:extLst>
            </p:cNvPr>
            <p:cNvSpPr/>
            <p:nvPr/>
          </p:nvSpPr>
          <p:spPr>
            <a:xfrm rot="2690616">
              <a:off x="6443942" y="441475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Segment 7 Text">
              <a:extLst>
                <a:ext uri="{FF2B5EF4-FFF2-40B4-BE49-F238E27FC236}">
                  <a16:creationId xmlns:a16="http://schemas.microsoft.com/office/drawing/2014/main" xmlns="" id="{5AB01273-39F7-48A0-94B6-88916327962D}"/>
                </a:ext>
              </a:extLst>
            </p:cNvPr>
            <p:cNvSpPr/>
            <p:nvPr/>
          </p:nvSpPr>
          <p:spPr>
            <a:xfrm rot="1585716">
              <a:off x="6815606" y="39131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Segment 6 Text">
              <a:extLst>
                <a:ext uri="{FF2B5EF4-FFF2-40B4-BE49-F238E27FC236}">
                  <a16:creationId xmlns:a16="http://schemas.microsoft.com/office/drawing/2014/main" xmlns="" id="{19FE1C81-D471-4987-B559-E5DA4564FADC}"/>
                </a:ext>
              </a:extLst>
            </p:cNvPr>
            <p:cNvSpPr/>
            <p:nvPr/>
          </p:nvSpPr>
          <p:spPr>
            <a:xfrm rot="452216">
              <a:off x="7003901" y="332552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Segment 5 Text">
              <a:extLst>
                <a:ext uri="{FF2B5EF4-FFF2-40B4-BE49-F238E27FC236}">
                  <a16:creationId xmlns:a16="http://schemas.microsoft.com/office/drawing/2014/main" xmlns="" id="{C89AEBF2-791C-497C-9B29-8C20673EE16B}"/>
                </a:ext>
              </a:extLst>
            </p:cNvPr>
            <p:cNvSpPr/>
            <p:nvPr/>
          </p:nvSpPr>
          <p:spPr>
            <a:xfrm rot="21099828">
              <a:off x="6991941" y="270957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Segment 4 Text">
              <a:extLst>
                <a:ext uri="{FF2B5EF4-FFF2-40B4-BE49-F238E27FC236}">
                  <a16:creationId xmlns:a16="http://schemas.microsoft.com/office/drawing/2014/main" xmlns="" id="{D23B3FE0-6493-4F6D-996F-4624CDB0CA9A}"/>
                </a:ext>
              </a:extLst>
            </p:cNvPr>
            <p:cNvSpPr/>
            <p:nvPr/>
          </p:nvSpPr>
          <p:spPr>
            <a:xfrm rot="19985801">
              <a:off x="6818023" y="214207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Segment 3 Text">
              <a:extLst>
                <a:ext uri="{FF2B5EF4-FFF2-40B4-BE49-F238E27FC236}">
                  <a16:creationId xmlns:a16="http://schemas.microsoft.com/office/drawing/2014/main" xmlns="" id="{EA4A2915-70B6-4B17-AC53-AB82A6BA80BF}"/>
                </a:ext>
              </a:extLst>
            </p:cNvPr>
            <p:cNvSpPr/>
            <p:nvPr/>
          </p:nvSpPr>
          <p:spPr>
            <a:xfrm rot="18915660">
              <a:off x="6437135" y="162316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Segment 2 Text">
              <a:extLst>
                <a:ext uri="{FF2B5EF4-FFF2-40B4-BE49-F238E27FC236}">
                  <a16:creationId xmlns:a16="http://schemas.microsoft.com/office/drawing/2014/main" xmlns="" id="{D56D8713-0AF7-4888-A481-BCA1733A9413}"/>
                </a:ext>
              </a:extLst>
            </p:cNvPr>
            <p:cNvSpPr/>
            <p:nvPr/>
          </p:nvSpPr>
          <p:spPr>
            <a:xfrm rot="17872985">
              <a:off x="5917940" y="124481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Segment 1 Text">
              <a:hlinkClick r:id="rId23" action="ppaction://hlinksldjump"/>
              <a:extLst>
                <a:ext uri="{FF2B5EF4-FFF2-40B4-BE49-F238E27FC236}">
                  <a16:creationId xmlns:a16="http://schemas.microsoft.com/office/drawing/2014/main" xmlns="" id="{DA811EB8-CF1F-4AD8-B8CD-F47EA46033EF}"/>
                </a:ext>
              </a:extLst>
            </p:cNvPr>
            <p:cNvSpPr/>
            <p:nvPr/>
          </p:nvSpPr>
          <p:spPr>
            <a:xfrm rot="16701266">
              <a:off x="5343961" y="105448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xmlns="" id="{5A4AE164-BDC2-4C05-9DBE-540CC6E78467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  <a:solidFill>
            <a:schemeClr val="accent1"/>
          </a:solidFill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xmlns="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ru-RU" sz="5400" b="1" dirty="0">
                  <a:solidFill>
                    <a:schemeClr val="accent5">
                      <a:lumMod val="75000"/>
                    </a:schemeClr>
                  </a:solidFill>
                  <a:latin typeface="Astra" pitchFamily="2" charset="0"/>
                  <a:cs typeface="Arial" panose="020B0604020202020204" pitchFamily="34" charset="0"/>
                </a:rPr>
                <a:t>пуск</a:t>
              </a:r>
              <a:endParaRPr lang="en-GB" sz="5400" b="1" dirty="0">
                <a:solidFill>
                  <a:schemeClr val="accent5">
                    <a:lumMod val="75000"/>
                  </a:schemeClr>
                </a:solidFill>
                <a:latin typeface="Astr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xmlns="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xmlns="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8"/>
          <a:stretch/>
        </p:blipFill>
        <p:spPr>
          <a:xfrm rot="5400000">
            <a:off x="-1432787" y="2274615"/>
            <a:ext cx="5550717" cy="2685142"/>
          </a:xfrm>
          <a:prstGeom prst="rect">
            <a:avLst/>
          </a:prstGeom>
        </p:spPr>
      </p:pic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11734773" y="6351990"/>
            <a:ext cx="379810" cy="465458"/>
          </a:xfrm>
          <a:prstGeom prst="mathMultiply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8"/>
          <a:stretch/>
        </p:blipFill>
        <p:spPr>
          <a:xfrm rot="16200000">
            <a:off x="8129884" y="2227942"/>
            <a:ext cx="5457374" cy="2685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356" y="546030"/>
            <a:ext cx="1081987" cy="942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0" y="498090"/>
            <a:ext cx="1272857" cy="1205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13" y="5315504"/>
            <a:ext cx="897531" cy="1077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527" y="5269296"/>
            <a:ext cx="1075618" cy="102990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98"/>
          <a:stretch/>
        </p:blipFill>
        <p:spPr>
          <a:xfrm>
            <a:off x="2874770" y="6606123"/>
            <a:ext cx="5674740" cy="3350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98"/>
          <a:stretch/>
        </p:blipFill>
        <p:spPr>
          <a:xfrm rot="10800000">
            <a:off x="3252947" y="-121596"/>
            <a:ext cx="5674740" cy="335055"/>
          </a:xfrm>
          <a:prstGeom prst="rect">
            <a:avLst/>
          </a:prstGeom>
        </p:spPr>
      </p:pic>
      <p:sp>
        <p:nvSpPr>
          <p:cNvPr id="34" name="Marker">
            <a:extLst>
              <a:ext uri="{FF2B5EF4-FFF2-40B4-BE49-F238E27FC236}">
                <a16:creationId xmlns:a16="http://schemas.microsoft.com/office/drawing/2014/main" xmlns="" id="{A7B16688-256D-4D3D-BCA2-9CD3DE1E0372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6"/>
          <p:cNvSpPr txBox="1">
            <a:spLocks noGrp="1"/>
          </p:cNvSpPr>
          <p:nvPr>
            <p:ph type="title"/>
          </p:nvPr>
        </p:nvSpPr>
        <p:spPr>
          <a:xfrm>
            <a:off x="92071" y="28658"/>
            <a:ext cx="956000" cy="9982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6" name="Google Shape;706;p26"/>
          <p:cNvSpPr txBox="1">
            <a:spLocks noGrp="1"/>
          </p:cNvSpPr>
          <p:nvPr>
            <p:ph type="subTitle" idx="1"/>
          </p:nvPr>
        </p:nvSpPr>
        <p:spPr>
          <a:xfrm>
            <a:off x="832718" y="143491"/>
            <a:ext cx="11466286" cy="17668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Мультфильм рассказывает о гениальном учёном, который, оплакивая своего погибшего сына, решает создать мальчика-робота. Мальчик наделён самыми лучшими качествами, которые только можно себе представить, а ещё он почти что настоящий супергерой. Как называется этот мультфильм?</a:t>
            </a:r>
            <a:endParaRPr sz="28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07" name="Google Shape;707;p26"/>
          <p:cNvSpPr txBox="1">
            <a:spLocks noGrp="1"/>
          </p:cNvSpPr>
          <p:nvPr>
            <p:ph type="body" idx="2"/>
          </p:nvPr>
        </p:nvSpPr>
        <p:spPr>
          <a:xfrm>
            <a:off x="7794171" y="3134377"/>
            <a:ext cx="4238172" cy="1770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Астробой</a:t>
            </a:r>
            <a:endParaRPr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25714" y="2766199"/>
            <a:ext cx="2125428" cy="2138922"/>
            <a:chOff x="725714" y="2941605"/>
            <a:chExt cx="2125428" cy="213892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1EE4338-999B-4B38-B95E-E1C6B570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1" y="2807622"/>
            <a:ext cx="5128659" cy="34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13" name="Google Shape;705;p26"/>
          <p:cNvSpPr txBox="1">
            <a:spLocks noGrp="1"/>
          </p:cNvSpPr>
          <p:nvPr>
            <p:ph type="title"/>
          </p:nvPr>
        </p:nvSpPr>
        <p:spPr>
          <a:xfrm>
            <a:off x="215701" y="222382"/>
            <a:ext cx="956000" cy="9982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0000"/>
                </a:solidFill>
              </a:rPr>
              <a:t>2.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14" name="Google Shape;706;p26"/>
          <p:cNvSpPr txBox="1">
            <a:spLocks noGrp="1"/>
          </p:cNvSpPr>
          <p:nvPr>
            <p:ph type="subTitle" idx="1"/>
          </p:nvPr>
        </p:nvSpPr>
        <p:spPr>
          <a:xfrm>
            <a:off x="1267843" y="337215"/>
            <a:ext cx="10136215" cy="17668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Этот мультфильм рассказывает о приключениях двух роботов, Здоровяка и Микро, которые, проснувшись после долгого сна, с удивлением обнаруживают, что их тела прочно соединены крепкой цепью, и теперь им придется отправиться в долгое и опасное приключение, чтобы обрести свободу.</a:t>
            </a:r>
          </a:p>
        </p:txBody>
      </p:sp>
      <p:sp>
        <p:nvSpPr>
          <p:cNvPr id="15" name="Google Shape;707;p26"/>
          <p:cNvSpPr txBox="1">
            <a:spLocks noGrp="1"/>
          </p:cNvSpPr>
          <p:nvPr>
            <p:ph type="body" idx="2"/>
          </p:nvPr>
        </p:nvSpPr>
        <p:spPr>
          <a:xfrm>
            <a:off x="0" y="3741139"/>
            <a:ext cx="3471173" cy="113082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Железяки</a:t>
            </a:r>
            <a:endParaRPr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52171" y="3423338"/>
            <a:ext cx="2125428" cy="2138922"/>
            <a:chOff x="725714" y="2941605"/>
            <a:chExt cx="2125428" cy="21389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4291C4A-71F2-4E6C-B71D-A23737C7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3" y="2947520"/>
            <a:ext cx="5117713" cy="33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13" name="Google Shape;705;p26"/>
          <p:cNvSpPr txBox="1">
            <a:spLocks/>
          </p:cNvSpPr>
          <p:nvPr/>
        </p:nvSpPr>
        <p:spPr>
          <a:xfrm>
            <a:off x="110741" y="264370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Google Shape;706;p26"/>
          <p:cNvSpPr txBox="1">
            <a:spLocks noGrp="1"/>
          </p:cNvSpPr>
          <p:nvPr>
            <p:ph type="subTitle" idx="1"/>
          </p:nvPr>
        </p:nvSpPr>
        <p:spPr>
          <a:xfrm>
            <a:off x="1045027" y="189935"/>
            <a:ext cx="10733315" cy="17668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Этот немецкий мультфильм рассказывает о рыцаре-роботе Расти, который живет в сказочной стране </a:t>
            </a:r>
            <a:r>
              <a:rPr lang="ru-RU" sz="28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Металлоломии</a:t>
            </a: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, и пытается доказать всем вокруг, что он самый доблестный герой в королевстве. В мультике удивительным образом переплетаются роботы и рыцари в сияющих доспехах, принцессы и драконы.</a:t>
            </a:r>
            <a:endParaRPr sz="28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Google Shape;707;p26"/>
          <p:cNvSpPr txBox="1">
            <a:spLocks noGrp="1"/>
          </p:cNvSpPr>
          <p:nvPr>
            <p:ph type="body" idx="2"/>
          </p:nvPr>
        </p:nvSpPr>
        <p:spPr>
          <a:xfrm>
            <a:off x="7736115" y="3506082"/>
            <a:ext cx="4455885" cy="15838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Храброе сердце</a:t>
            </a:r>
            <a:endParaRPr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45027" y="3401961"/>
            <a:ext cx="2125428" cy="2138922"/>
            <a:chOff x="725714" y="2941605"/>
            <a:chExt cx="2125428" cy="213892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B031D56-033C-4B3F-A24B-957265E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02" y="3008337"/>
            <a:ext cx="4826407" cy="32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"/>
          <p:cNvSpPr/>
          <p:nvPr/>
        </p:nvSpPr>
        <p:spPr>
          <a:xfrm rot="5400000" flipH="1">
            <a:off x="7800040" y="2570464"/>
            <a:ext cx="6857995" cy="1717076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rot="5400000" flipH="1">
            <a:off x="7935804" y="2601798"/>
            <a:ext cx="6857995" cy="1654409"/>
          </a:xfrm>
          <a:custGeom>
            <a:avLst/>
            <a:gdLst/>
            <a:ahLst/>
            <a:cxnLst/>
            <a:rect l="l" t="t" r="r" b="b"/>
            <a:pathLst>
              <a:path w="6857995" h="2506680" extrusionOk="0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7" name="Google Shape;705;p26"/>
          <p:cNvSpPr txBox="1">
            <a:spLocks/>
          </p:cNvSpPr>
          <p:nvPr/>
        </p:nvSpPr>
        <p:spPr>
          <a:xfrm>
            <a:off x="-10719" y="272378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9" name="Google Shape;706;p26"/>
          <p:cNvSpPr txBox="1">
            <a:spLocks noGrp="1"/>
          </p:cNvSpPr>
          <p:nvPr>
            <p:ph type="subTitle" idx="1"/>
          </p:nvPr>
        </p:nvSpPr>
        <p:spPr>
          <a:xfrm>
            <a:off x="776515" y="272378"/>
            <a:ext cx="11001827" cy="17668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Действие полнометражного мультфильма разворачивается в городе, где живут исключительно роботы, и, как у настоящих людей, у них есть свои социальные различия и связанные с этим трудности. Но роботу Родни, происходящему из низшего класса, очень хочется изменить мир. Мультфильм рассказывает о том, что настоящие дружба и любовь преодолеют все трудности.</a:t>
            </a:r>
            <a:endParaRPr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Google Shape;707;p26"/>
          <p:cNvSpPr txBox="1">
            <a:spLocks/>
          </p:cNvSpPr>
          <p:nvPr/>
        </p:nvSpPr>
        <p:spPr>
          <a:xfrm>
            <a:off x="-3729" y="3869796"/>
            <a:ext cx="3267075" cy="8499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951649" y="3429000"/>
            <a:ext cx="2125428" cy="2138922"/>
            <a:chOff x="725714" y="2941605"/>
            <a:chExt cx="2125428" cy="213892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09FAFCA-6426-4DCD-BE35-1626FA4F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3" y="2901473"/>
            <a:ext cx="5158106" cy="34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6" name="Google Shape;705;p26"/>
          <p:cNvSpPr txBox="1">
            <a:spLocks/>
          </p:cNvSpPr>
          <p:nvPr/>
        </p:nvSpPr>
        <p:spPr>
          <a:xfrm>
            <a:off x="292231" y="-81398"/>
            <a:ext cx="956000" cy="9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8" name="Google Shape;706;p26"/>
          <p:cNvSpPr txBox="1">
            <a:spLocks/>
          </p:cNvSpPr>
          <p:nvPr/>
        </p:nvSpPr>
        <p:spPr>
          <a:xfrm>
            <a:off x="1045027" y="33435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rgbClr val="55AB88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Этот мультфильм о дружбе девочки-бунтарки и экспериментального робота, о тайном заговоре огромной корпорации и об удивительной силе дружбы и любви. В общем, всё, как мы любим, да? Робот тут чем-то похож на </a:t>
            </a:r>
            <a:r>
              <a:rPr lang="ru-RU" sz="28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Беймакса</a:t>
            </a: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вот только людей он не лечит. Зато трогательных моментов столько, что понадобится целая пачка платочков!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9059" y="3038710"/>
            <a:ext cx="2125428" cy="2138922"/>
            <a:chOff x="725714" y="2941605"/>
            <a:chExt cx="2125428" cy="213892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57E33B1-CD38-4096-803F-3389FA14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21" y="2790338"/>
            <a:ext cx="5601379" cy="37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7F4DB5-052A-461F-85B5-20FA6F1A4E9D}"/>
              </a:ext>
            </a:extLst>
          </p:cNvPr>
          <p:cNvSpPr txBox="1"/>
          <p:nvPr/>
        </p:nvSpPr>
        <p:spPr>
          <a:xfrm>
            <a:off x="7823155" y="3323341"/>
            <a:ext cx="4209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Следующее поколение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4342" y="6213372"/>
            <a:ext cx="508001" cy="501137"/>
          </a:xfrm>
          <a:prstGeom prst="rect">
            <a:avLst/>
          </a:prstGeom>
        </p:spPr>
      </p:pic>
      <p:sp>
        <p:nvSpPr>
          <p:cNvPr id="4" name="Google Shape;705;p26"/>
          <p:cNvSpPr txBox="1">
            <a:spLocks/>
          </p:cNvSpPr>
          <p:nvPr/>
        </p:nvSpPr>
        <p:spPr>
          <a:xfrm>
            <a:off x="40821" y="190167"/>
            <a:ext cx="967923" cy="107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sz="6000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5" name="Google Shape;706;p26"/>
          <p:cNvSpPr txBox="1">
            <a:spLocks/>
          </p:cNvSpPr>
          <p:nvPr/>
        </p:nvSpPr>
        <p:spPr>
          <a:xfrm>
            <a:off x="1008744" y="265582"/>
            <a:ext cx="10733315" cy="17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●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○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  <a:defRPr sz="2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Мультфильм рассказывает о мальчике, который находит недалеко от своего дома гигантского тридцатиметрового робота, который прилетел из далекой космической галактики. Несмотря на свой пугающий рост, робот оказывается добрейшим созданием, однако, как известно, правительству и военным этого так просто не объяснишь — и они начинают охоту за ним. И всё было бы хорошо, вот только тридцатиметрового робота в гараже так просто не спрячешь…</a:t>
            </a:r>
          </a:p>
        </p:txBody>
      </p:sp>
      <p:sp>
        <p:nvSpPr>
          <p:cNvPr id="8" name="Google Shape;707;p26"/>
          <p:cNvSpPr txBox="1">
            <a:spLocks noGrp="1"/>
          </p:cNvSpPr>
          <p:nvPr>
            <p:ph type="body" idx="2"/>
          </p:nvPr>
        </p:nvSpPr>
        <p:spPr>
          <a:xfrm>
            <a:off x="8591550" y="3938243"/>
            <a:ext cx="3600449" cy="1770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Стальной Гигант</a:t>
            </a:r>
            <a:endParaRPr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0502" y="3820829"/>
            <a:ext cx="2125428" cy="2138922"/>
            <a:chOff x="725714" y="2941605"/>
            <a:chExt cx="2125428" cy="213892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1" t="16085" r="15503" b="16825"/>
            <a:stretch/>
          </p:blipFill>
          <p:spPr>
            <a:xfrm>
              <a:off x="725714" y="2941605"/>
              <a:ext cx="2125428" cy="2138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7428" y="3651570"/>
              <a:ext cx="208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solidFill>
                    <a:srgbClr val="C00000"/>
                  </a:solidFill>
                  <a:latin typeface="Elzevir" panose="020B0603050302020204" pitchFamily="34" charset="0"/>
                </a:rPr>
                <a:t>ответ</a:t>
              </a: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E437E40-76E8-44DE-8EF0-C2A6D4A1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23" y="3384294"/>
            <a:ext cx="5014913" cy="33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ABD6C4"/>
      </a:accent1>
      <a:accent2>
        <a:srgbClr val="DAE9C2"/>
      </a:accent2>
      <a:accent3>
        <a:srgbClr val="F9D2B6"/>
      </a:accent3>
      <a:accent4>
        <a:srgbClr val="ECACA7"/>
      </a:accent4>
      <a:accent5>
        <a:srgbClr val="E38D94"/>
      </a:accent5>
      <a:accent6>
        <a:srgbClr val="8A80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1133</Words>
  <Application>Microsoft Office PowerPoint</Application>
  <PresentationFormat>Произвольный</PresentationFormat>
  <Paragraphs>114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Spicy Rice</vt:lpstr>
      <vt:lpstr>Griffy</vt:lpstr>
      <vt:lpstr>Elzevir</vt:lpstr>
      <vt:lpstr>Aldrich</vt:lpstr>
      <vt:lpstr>Ubuntu</vt:lpstr>
      <vt:lpstr>Monotype Corsiva</vt:lpstr>
      <vt:lpstr>PaladinRus</vt:lpstr>
      <vt:lpstr>Astra</vt:lpstr>
      <vt:lpstr>Abril Fatface</vt:lpstr>
      <vt:lpstr>Segoe Script</vt:lpstr>
      <vt:lpstr>Calibri</vt:lpstr>
      <vt:lpstr>Arthur Gothic</vt:lpstr>
      <vt:lpstr>SlidesMania</vt:lpstr>
      <vt:lpstr>Презентация PowerPoint</vt:lpstr>
      <vt:lpstr>Правила игры</vt:lpstr>
      <vt:lpstr>Презентация PowerPoint</vt:lpstr>
      <vt:lpstr>1.</vt:lpstr>
      <vt:lpstr>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Шуточная викторина</dc:title>
  <dc:subject>Самое...</dc:subject>
  <dc:creator>КЕВ</dc:creator>
  <cp:lastModifiedBy>User</cp:lastModifiedBy>
  <cp:revision>79</cp:revision>
  <dcterms:modified xsi:type="dcterms:W3CDTF">2022-09-22T19:52:58Z</dcterms:modified>
</cp:coreProperties>
</file>