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FF"/>
    <a:srgbClr val="FF8FFF"/>
    <a:srgbClr val="FF99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i4l2h0mas.jp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3" y="-22"/>
            <a:ext cx="9144033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9372B-6031-438D-95F2-FA5D340A01E8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EF17-16A8-48D0-923E-E4C5585F3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69806-D8A3-44C7-A240-321B43639B71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D596-3309-44AE-A21F-32832F346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6140-9CAF-44A0-9B6C-F2299D2DCD0C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5EA3F-B909-4F64-B9B8-D05528714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70A0-6527-4F94-B3A4-1789FE32AC00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5F91-026B-4947-9D78-CC52CFECA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E925-94C6-4A9C-ADD5-303B7795048C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A1FC-5E0D-415D-AF10-F2A4F40B1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B25DF-133E-4AB7-87AF-88A999B685A9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FC23-2E45-421B-A5D8-F624B26BC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8E94-A78B-483F-8A05-D13092C229D5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05B8-7BA0-4253-A0A8-A527AAB68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9AD3-BF6A-4A83-86CD-289B96DEBE23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6CC6-A362-4109-B204-B133721B0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1B6C-C28D-4935-BBF1-937C17FFF305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C769-0E2C-48E9-976A-292762E5E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069F8-90E5-49F5-8AD8-29251D8A0BE2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8112-71EF-4BCC-AA09-2FB7255C2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F14C-2583-415A-A393-68553B217559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4C6B-DF7D-48F7-A9E5-5278FBFC8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85720" y="214290"/>
            <a:ext cx="857256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BF545A-7904-4F3D-9E69-B0B845CD3039}" type="datetimeFigureOut">
              <a:rPr lang="ru-RU"/>
              <a:pPr>
                <a:defRPr/>
              </a:pPr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7F303C-8D2C-4E07-93BC-921655A88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muz-urok.ru/wpimages/wpdbf29f4a_06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kino-teatr.ru/acter/album/4912/8437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https://muzkom.ru/images/muzkom-theater-1280x467_2/media/vdrwjhazn8.png" TargetMode="External"/><Relationship Id="rId7" Type="http://schemas.openxmlformats.org/officeDocument/2006/relationships/image" Target="http://vmiremusiki.ru/wp-content/uploads/2011/10/%D0%A4%D0%B8%D0%B0%D0%BB%D0%BA%D0%B0-%D0%9C%D0%BE%D0%BD%D0%BC%D0%B0%D1%80%D1%82%D1%80%D0%B0.jp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https://upload.wikimedia.org/wikipedia/ru/thumb/6/68/Zdravstvuite_ya_vasha_tetya_obloska.jpg/216px-Zdravstvuite_ya_vasha_tetya_obloska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http://nash-teatr.com/images/performances/penelop/af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Владимир Вавилов –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артист оперетты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3573463"/>
            <a:ext cx="6400800" cy="1752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ru-RU" sz="1600" smtClean="0">
                <a:solidFill>
                  <a:srgbClr val="604A7B"/>
                </a:solidFill>
                <a:latin typeface="Arial" charset="0"/>
              </a:rPr>
              <a:t>Автор: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1600" smtClean="0">
                <a:solidFill>
                  <a:srgbClr val="604A7B"/>
                </a:solidFill>
                <a:latin typeface="Arial" charset="0"/>
              </a:rPr>
              <a:t>Комиссарова Ирина Леонидовна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1600" smtClean="0">
                <a:solidFill>
                  <a:srgbClr val="604A7B"/>
                </a:solidFill>
                <a:latin typeface="Arial" charset="0"/>
              </a:rPr>
              <a:t>заместитель директора по ВР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1600" smtClean="0">
                <a:solidFill>
                  <a:srgbClr val="604A7B"/>
                </a:solidFill>
                <a:latin typeface="Arial" charset="0"/>
              </a:rPr>
              <a:t>МОУ Тихменевской СОШ</a:t>
            </a:r>
          </a:p>
          <a:p>
            <a:pPr algn="r" eaLnBrk="1" hangingPunct="1">
              <a:lnSpc>
                <a:spcPct val="90000"/>
              </a:lnSpc>
            </a:pPr>
            <a:endParaRPr lang="ru-RU" sz="1600" smtClean="0">
              <a:solidFill>
                <a:srgbClr val="604A7B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smtClean="0">
                <a:solidFill>
                  <a:srgbClr val="604A7B"/>
                </a:solidFill>
                <a:latin typeface="Arial" charset="0"/>
              </a:rPr>
              <a:t>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Трагедия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2476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z="2000" smtClean="0"/>
              <a:t>Владимир Вавилов погиб в автомобильной катастрофе в декабре 2005 года. Ему было только 55. Все смешалось в одно мгновение — мокрое от дождя шоссе, Володино пристрастие к большим скоростям и наша общая неспособность обеспечить нормальные условия русскому таланту, вынужденному заниматься частным извозом. Роковое столкновение с другим автомобилем. Роковая развязка на пошехонской трассе в районе Волковского ручья.</a:t>
            </a:r>
          </a:p>
        </p:txBody>
      </p:sp>
      <p:sp>
        <p:nvSpPr>
          <p:cNvPr id="22532" name="AutoShape 4" descr="Картинки по запросу картинки царствие небесное вечная память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2534" name="Picture 6" descr="Картинки по запросу картинки царствие небесное вечная памя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860800"/>
            <a:ext cx="421005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«Оперетта – любовь моя!»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Актёры театра уходят бесследно.</a:t>
            </a:r>
            <a:br>
              <a:rPr lang="ru-RU" sz="2000" smtClean="0"/>
            </a:br>
            <a:r>
              <a:rPr lang="ru-RU" sz="2000" smtClean="0"/>
              <a:t>Пусть голос звучит на пластинках победно – </a:t>
            </a:r>
            <a:br>
              <a:rPr lang="ru-RU" sz="2000" smtClean="0"/>
            </a:br>
            <a:r>
              <a:rPr lang="ru-RU" sz="2000" smtClean="0"/>
              <a:t>Не видим их глаз, и не видим движений,</a:t>
            </a:r>
            <a:br>
              <a:rPr lang="ru-RU" sz="2000" smtClean="0"/>
            </a:br>
            <a:r>
              <a:rPr lang="ru-RU" sz="2000" smtClean="0"/>
              <a:t>К тому же пластинка не без искажений…</a:t>
            </a:r>
            <a:br>
              <a:rPr lang="ru-RU" sz="2000" smtClean="0"/>
            </a:br>
            <a:r>
              <a:rPr lang="ru-RU" sz="2000" smtClean="0"/>
              <a:t>Актёр умирает как все, очень просто.</a:t>
            </a:r>
            <a:br>
              <a:rPr lang="ru-RU" sz="2000" smtClean="0"/>
            </a:br>
            <a:r>
              <a:rPr lang="ru-RU" sz="2000" smtClean="0"/>
              <a:t>Пусть гений он был, пусть огромного роста.</a:t>
            </a:r>
            <a:br>
              <a:rPr lang="ru-RU" sz="2000" smtClean="0"/>
            </a:br>
            <a:r>
              <a:rPr lang="ru-RU" sz="2000" smtClean="0"/>
              <a:t>Он не оставляет станков и машин, </a:t>
            </a:r>
            <a:br>
              <a:rPr lang="ru-RU" sz="2000" smtClean="0"/>
            </a:br>
            <a:r>
              <a:rPr lang="ru-RU" sz="2000" smtClean="0"/>
              <a:t>Но он оставляет частицу души.</a:t>
            </a:r>
            <a:br>
              <a:rPr lang="ru-RU" sz="2000" smtClean="0"/>
            </a:br>
            <a:r>
              <a:rPr lang="ru-RU" sz="2000" smtClean="0"/>
              <a:t>Кто видел актёра – его не забудет,</a:t>
            </a:r>
            <a:br>
              <a:rPr lang="ru-RU" sz="2000" smtClean="0"/>
            </a:br>
            <a:r>
              <a:rPr lang="ru-RU" sz="2000" smtClean="0"/>
              <a:t>Но долго ли зритель во здравии будет?</a:t>
            </a:r>
            <a:br>
              <a:rPr lang="ru-RU" sz="2000" smtClean="0"/>
            </a:br>
            <a:r>
              <a:rPr lang="ru-RU" sz="2000" smtClean="0"/>
              <a:t>С годами тускнеет актёра портрет,</a:t>
            </a:r>
            <a:br>
              <a:rPr lang="ru-RU" sz="2000" smtClean="0"/>
            </a:br>
            <a:r>
              <a:rPr lang="ru-RU" sz="2000" smtClean="0"/>
              <a:t>О нём забывают, и вот его НЕТ...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     Пусть те, кто сегодня выходят на сцену,</a:t>
            </a:r>
            <a:br>
              <a:rPr lang="ru-RU" sz="2000" smtClean="0"/>
            </a:br>
            <a:r>
              <a:rPr lang="ru-RU" sz="2000" smtClean="0"/>
              <a:t>Актёров ушедших достойно оценят,</a:t>
            </a:r>
            <a:br>
              <a:rPr lang="ru-RU" sz="2000" smtClean="0"/>
            </a:br>
            <a:r>
              <a:rPr lang="ru-RU" sz="2000" smtClean="0"/>
              <a:t>И помнят о том, что на этих подмостках</a:t>
            </a:r>
            <a:br>
              <a:rPr lang="ru-RU" sz="2000" smtClean="0"/>
            </a:br>
            <a:r>
              <a:rPr lang="ru-RU" sz="2000" smtClean="0"/>
              <a:t>Их духом бессмертным пропитаны доски.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/>
              <a:t>                                                               К. Симонов</a:t>
            </a:r>
            <a:endParaRPr lang="ru-RU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Источники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000" smtClean="0"/>
              <a:t>Материалы школьного музея «История посёлка Тихменево».</a:t>
            </a:r>
          </a:p>
          <a:p>
            <a:pPr marL="609600" indent="-609600"/>
            <a:r>
              <a:rPr lang="ru-RU" sz="2000" smtClean="0"/>
              <a:t>Воспоминания учителя-ветерана МОУ Тихменевской СОШ Глебовой Т.А.</a:t>
            </a:r>
          </a:p>
          <a:p>
            <a:pPr marL="609600" indent="-609600"/>
            <a:r>
              <a:rPr lang="ru-RU" sz="2000" smtClean="0"/>
              <a:t>ru.wikipedia.org</a:t>
            </a:r>
          </a:p>
          <a:p>
            <a:pPr marL="609600" indent="-609600"/>
            <a:r>
              <a:rPr lang="ru-RU" sz="2000" smtClean="0"/>
              <a:t>video.yandex.ru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571750"/>
            <a:ext cx="8229600" cy="1214438"/>
          </a:xfrm>
        </p:spPr>
        <p:txBody>
          <a:bodyPr/>
          <a:lstStyle/>
          <a:p>
            <a:pPr eaLnBrk="1" hangingPunct="1"/>
            <a:r>
              <a:rPr lang="ru-RU" sz="400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Притча</a:t>
            </a:r>
          </a:p>
        </p:txBody>
      </p:sp>
      <p:pic>
        <p:nvPicPr>
          <p:cNvPr id="14338" name="Picture 18" descr="Картинки по запросу четыре фе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79200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20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484313"/>
            <a:ext cx="38163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Музыкальный театр.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 </a:t>
            </a:r>
            <a:r>
              <a:rPr lang="ru-RU" sz="4000" smtClean="0"/>
              <a:t>Правила поведения в театре.</a:t>
            </a:r>
          </a:p>
        </p:txBody>
      </p:sp>
      <p:pic>
        <p:nvPicPr>
          <p:cNvPr id="15362" name="Picture 4" descr="http://www.muz-urok.ru/wpimages/wpdbf29f4a_06.png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9388" y="1484313"/>
            <a:ext cx="8424862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такое оперетта?</a:t>
            </a:r>
          </a:p>
        </p:txBody>
      </p:sp>
      <p:sp>
        <p:nvSpPr>
          <p:cNvPr id="18440" name="Rectangle 8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sz="2000" b="1" smtClean="0"/>
              <a:t>Оперетта</a:t>
            </a:r>
            <a:r>
              <a:rPr lang="ru-RU" sz="2000" smtClean="0"/>
              <a:t> (итал. operetta, франц. opérette, буквально — маленькая опера), один из видов музыкального театра (разновидность оперы с разговорным диалогом), сочетающий вокальную и инструментальную музыку, танец, балет с элементами эстрадного искусства.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16387" name="Picture 10" descr="Картинки по запросу картинки театр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284538"/>
            <a:ext cx="3455987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6237288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Просмотр фрагмента «В ту степь» из фильма «Свадьба в Малиновке»)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«Вас приглашает оперетта»</a:t>
            </a:r>
          </a:p>
        </p:txBody>
      </p:sp>
      <p:pic>
        <p:nvPicPr>
          <p:cNvPr id="17410" name="Picture 4" descr="книга вас приглашает оперет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557338"/>
            <a:ext cx="3057525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Владимир Вавилов</a:t>
            </a:r>
          </a:p>
        </p:txBody>
      </p:sp>
      <p:pic>
        <p:nvPicPr>
          <p:cNvPr id="18434" name="Picture 4" descr="PICT2669"/>
          <p:cNvPicPr>
            <a:picLocks noChangeAspect="1" noChangeArrowheads="1"/>
          </p:cNvPicPr>
          <p:nvPr/>
        </p:nvPicPr>
        <p:blipFill>
          <a:blip r:embed="rId2"/>
          <a:srcRect l="7228" t="8147" r="3993" b="4912"/>
          <a:stretch>
            <a:fillRect/>
          </a:stretch>
        </p:blipFill>
        <p:spPr bwMode="auto">
          <a:xfrm>
            <a:off x="2700338" y="1412875"/>
            <a:ext cx="38592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Музыкальное высшее училище имени Гнесиных в Москве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      В пору учёбы наставником Вавилова была блистательная солистка Московского театра оперетты, народная артистка СССР </a:t>
            </a:r>
            <a:r>
              <a:rPr lang="ru-RU" sz="2000" b="1" smtClean="0"/>
              <a:t>Татьяна Шмыга.</a:t>
            </a:r>
            <a:r>
              <a:rPr lang="ru-RU" sz="2000" smtClean="0"/>
              <a:t> Он бережно хранил её фотографию, подаренную по окончании училища, на её обороте добрые напутствия: «Милым Любочке и Володеньке мои самые добрые, самые нежные пожелания! В добрый час, ребятки!»                                                             Любочка, Любовь Алексеевна Букина – его сокурсница, прекрасная опереточная	 актриса, ставшая женой и верным другом.</a:t>
            </a:r>
          </a:p>
        </p:txBody>
      </p:sp>
      <p:pic>
        <p:nvPicPr>
          <p:cNvPr id="19459" name="Picture 4" descr="Татьяна Шмыга - &quot;Гусарская баллада&quot; (1962)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700338" y="4005263"/>
            <a:ext cx="33147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300788" y="4508500"/>
            <a:ext cx="22891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Татьяна Шмыга в роли певицы-француженки Луизы Жермон в фильме «Гусарская баллада»</a:t>
            </a:r>
            <a:r>
              <a:rPr lang="ru-RU"/>
              <a:t> (просмотр видеофрагмента)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Владимир Вавилов и его роли</a:t>
            </a:r>
          </a:p>
        </p:txBody>
      </p:sp>
      <p:pic>
        <p:nvPicPr>
          <p:cNvPr id="20482" name="Picture 4" descr="Картинки по запросу комедия тетка чарлея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/>
          <a:srcRect t="46956"/>
          <a:stretch>
            <a:fillRect/>
          </a:stretch>
        </p:blipFill>
        <p:spPr>
          <a:xfrm>
            <a:off x="6877050" y="1125538"/>
            <a:ext cx="2038350" cy="2552700"/>
          </a:xfrm>
        </p:spPr>
      </p:pic>
      <p:pic>
        <p:nvPicPr>
          <p:cNvPr id="20483" name="Picture 5" descr="Картинки по запросу комедия тетка чарлея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877050" y="3860800"/>
            <a:ext cx="20574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Имре Кальман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179388" y="4005263"/>
            <a:ext cx="19446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Пенелопа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179388" y="1196975"/>
            <a:ext cx="18827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PICT267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1268413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PICT2673"/>
          <p:cNvPicPr>
            <a:picLocks noChangeAspect="1" noChangeArrowheads="1"/>
          </p:cNvPicPr>
          <p:nvPr/>
        </p:nvPicPr>
        <p:blipFill>
          <a:blip r:embed="rId11"/>
          <a:srcRect b="5263"/>
          <a:stretch>
            <a:fillRect/>
          </a:stretch>
        </p:blipFill>
        <p:spPr bwMode="auto">
          <a:xfrm>
            <a:off x="4067175" y="2565400"/>
            <a:ext cx="27352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PICT2674"/>
          <p:cNvPicPr>
            <a:picLocks noChangeAspect="1" noChangeArrowheads="1"/>
          </p:cNvPicPr>
          <p:nvPr/>
        </p:nvPicPr>
        <p:blipFill>
          <a:blip r:embed="rId12"/>
          <a:srcRect b="3755"/>
          <a:stretch>
            <a:fillRect/>
          </a:stretch>
        </p:blipFill>
        <p:spPr bwMode="auto">
          <a:xfrm>
            <a:off x="2268538" y="4149725"/>
            <a:ext cx="266382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268538" y="6092825"/>
            <a:ext cx="437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Просмотр видеофрагмента из фильма </a:t>
            </a:r>
          </a:p>
          <a:p>
            <a:r>
              <a:rPr lang="ru-RU"/>
              <a:t>«Здравствуйте, я ваша тётя!»)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«Вы – наш кумир, </a:t>
            </a:r>
            <a:br>
              <a:rPr lang="ru-RU" sz="4000" smtClean="0"/>
            </a:br>
            <a:r>
              <a:rPr lang="ru-RU" sz="4000" smtClean="0"/>
              <a:t>и мы гордимся Вами»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ru-RU" sz="2000" smtClean="0"/>
              <a:t>        В первых рыбинских концертах Владимира Александровича Вавилова звучали в основном арии из классических оперетт. </a:t>
            </a:r>
          </a:p>
          <a:p>
            <a:pPr marL="457200" indent="-457200" eaLnBrk="1" hangingPunct="1">
              <a:buFont typeface="Arial" charset="0"/>
              <a:buNone/>
            </a:pPr>
            <a:r>
              <a:rPr lang="ru-RU" sz="2000" smtClean="0"/>
              <a:t>        За годы пребывания в Рыбинске его репертуар значительно расширился. Певец находился в постоянном творческом поиске и, кажется, не было предела его мастерству. В репертуаре Вавилова, кроме отрывков из оперетт, арии из опер, русские народные баллады, современные шлягеры… Он был солистом муниципального духового оркестра под управлением Игоря Посадскова, часто выступал в сопровождении оркестра русских народных инструментов Адольфа Павлова.</a:t>
            </a:r>
            <a:r>
              <a:rPr lang="ru-RU" smtClean="0"/>
              <a:t> </a:t>
            </a:r>
          </a:p>
        </p:txBody>
      </p:sp>
      <p:pic>
        <p:nvPicPr>
          <p:cNvPr id="21507" name="Picture 5" descr="Картинки по запросу картинки рыбин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797425"/>
            <a:ext cx="4687887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417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Тема Office</vt:lpstr>
      <vt:lpstr>Тема Office</vt:lpstr>
      <vt:lpstr>Владимир Вавилов –  артист оперетты</vt:lpstr>
      <vt:lpstr>Притча</vt:lpstr>
      <vt:lpstr>Музыкальный театр.  Правила поведения в театре.</vt:lpstr>
      <vt:lpstr>Что такое оперетта?</vt:lpstr>
      <vt:lpstr>«Вас приглашает оперетта»</vt:lpstr>
      <vt:lpstr>Владимир Вавилов</vt:lpstr>
      <vt:lpstr>Музыкальное высшее училище имени Гнесиных в Москве</vt:lpstr>
      <vt:lpstr>Владимир Вавилов и его роли</vt:lpstr>
      <vt:lpstr>«Вы – наш кумир,  и мы гордимся Вами»</vt:lpstr>
      <vt:lpstr>Трагедия</vt:lpstr>
      <vt:lpstr>«Оперетта – любовь моя!»</vt:lpstr>
      <vt:lpstr>Источники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</cp:revision>
  <dcterms:created xsi:type="dcterms:W3CDTF">2013-03-02T11:51:33Z</dcterms:created>
  <dcterms:modified xsi:type="dcterms:W3CDTF">2017-05-06T07:09:49Z</dcterms:modified>
</cp:coreProperties>
</file>