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3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4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4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1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4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7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C3F0-9B71-421C-BBFF-5C087B6DA5F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A47E-51ED-4430-AE86-0FE8699606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4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2"/>
          <a:stretch/>
        </p:blipFill>
        <p:spPr bwMode="auto">
          <a:xfrm>
            <a:off x="0" y="1"/>
            <a:ext cx="91282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Вязание спицами. Варежки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24744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Тихменевская средняя общеобразовательная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6291" y="2148924"/>
            <a:ext cx="691564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Итоговый индивидуальный проект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технологии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0352" y="3861048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Автор проекта: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ученица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9 класса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Братковская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Алина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проекта: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учитель изобразительного искусства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 технологии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Комиссарова Ирина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Леонидовна</a:t>
            </a: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«Азбука» вязания</a:t>
            </a:r>
            <a:endParaRPr lang="ru-RU" sz="4000" b="1" dirty="0"/>
          </a:p>
        </p:txBody>
      </p:sp>
      <p:pic>
        <p:nvPicPr>
          <p:cNvPr id="8194" name="Picture 2" descr="https://fb2-epub.com/uploads/posts/2022-05/1651436268-16995326-m-v-maksimova-azbuka-vyazaniy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7" y="1700808"/>
            <a:ext cx="2225343" cy="2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1.ozone.ru/s3/multimedia-e/63946173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499"/>
            <a:ext cx="2232248" cy="27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ostila.ru/data/b4/c4/0c/d1/b4c40cd1a9aaba657cd2a54f53717f0d5bf920dc5800a27fd572a472c4efb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79" y="1700808"/>
            <a:ext cx="1784156" cy="27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</a:t>
            </a:r>
            <a:r>
              <a:rPr lang="ru-RU" b="1" dirty="0"/>
              <a:t>безопасной работы с инструментами при вязании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87" y="1700808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Со спицами необходимо обращаться очень осторожно, не подносить их к лицу, хранить в коробках и пеналах.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Спицы, иглы и булавки необходимо пересчитывать до начала работы, и после ее окончания.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Спицы не должны быть очень острыми, иначе ими можно поранить пальцы.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Нельзя пользоваться ржавыми спицами, крючками, иглами и булавками — они портят пряжу, нитки.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Сломанные иглы, булавки и другие отходы следует складывать в отдельную коробку, а потом выбрасывать, завернув в лист ненужной бумаги или газеты.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Булавки вкалывают в изделие в три прокола таким образом, чтобы острие осталось по возможности между слоев ткани.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 Ножницы следует хранить в рабочей коробке. Во время вязания класть их кольцами к себе, сомкнув лезвия.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Санитарно-гигиенические требования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87" y="1700809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Рабочее место должно быть хорошо освещено, свет дол­жен падать на работу с левой стороны.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Сидеть следует прямо, касаясь корпусом спинки стула. Расстояние от глаз до работы должно быть не менее 35-40 см, чтобы не развивалась близорукость, в глаза не попа­дали частички волокон, из которых состоит пряжа.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Перед началом и после работы следует вымыть руки, чтобы нитки и вязаное полотно не пачкались, а на руках не оставалось мелких волокон.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Незавершенное изделие лучше хранить, завернув в ткань или положив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пакет.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организации рабочего места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 началом любого дела надо, прежде всего, оборудовать удобное рабочее место. При вязании очень важно, чтобы это место было хорошо освещено. Свет должен падать на работу с левой стороны. Сидеть надо прямо, касаясь корпусом спинки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стула. Расстояние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глаз до работы должно составлять 35...40 см. Перед началом и после окончания работы следует мыть руки, чтобы нить и вязаное полотно оставались всегда чистыми, а на руках не оставалось мелких частиц шерсти.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вязания клубок лучше держать в специальной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клубочнице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небольшой корзинке или коробке, стоящей на полу слева от вас.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окончании работы все инструменты надо обязательно убирать в рабочую коробку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15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Этапы вязания варежек </a:t>
            </a:r>
            <a:r>
              <a:rPr lang="ru-RU" b="1" dirty="0" smtClean="0"/>
              <a:t>спицами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1). Перед началом вязания измеряем обхват кисти руки. Варежки вяжутся на 5 спицах вкруговую, сверху вниз. Рассчитаем количество петель, которое необходимо набрать на спицы: по 12 петель на каждую спицу итого 48 петель .  </a:t>
            </a: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                         </a:t>
            </a:r>
            <a:endParaRPr lang="ru-RU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2). Начнем с  правой варежки. Работу начинаем с манжеты, которую вяжем резинкой 1x1. Вяжем манжету до нужной длины,  в моём случае 5 см.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5" descr="Изображение выглядит как письмо&#10;&#10;Автоматически созданное описание">
            <a:extLst>
              <a:ext uri="{FF2B5EF4-FFF2-40B4-BE49-F238E27FC236}">
                <a16:creationId xmlns:a16="http://schemas.microsoft.com/office/drawing/2014/main" xmlns="" id="{4BB85F27-FCB2-3746-B273-7D3FAADA0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6" r="8913" b="-1"/>
          <a:stretch/>
        </p:blipFill>
        <p:spPr>
          <a:xfrm>
            <a:off x="6516216" y="1379352"/>
            <a:ext cx="2097198" cy="209719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Рисунок 7" descr="Изображение выглядит как розовый, ткань, резьбы&#10;&#10;Автоматически созданное описание">
            <a:extLst>
              <a:ext uri="{FF2B5EF4-FFF2-40B4-BE49-F238E27FC236}">
                <a16:creationId xmlns:a16="http://schemas.microsoft.com/office/drawing/2014/main" xmlns="" id="{2BB2E4BC-34B4-1A8D-47D7-D574DD27B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69" r="-1" b="180"/>
          <a:stretch/>
        </p:blipFill>
        <p:spPr>
          <a:xfrm>
            <a:off x="6536530" y="4149080"/>
            <a:ext cx="2159420" cy="2159420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00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5643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вязания варежек спицами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3).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наружной стороны вяжем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«Ложная коса»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схеме.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4).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тыльной стороны будет лицевая гладь. Вяжем 4 ряда для подъема. Большой палец мы будем вязать Индийским клином. Для этого мы измеряем палец в данном случае нужно оставить 12 петель для вывязывания большого пальца.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1BA7AA1-1E83-0DDA-5D6B-E335F3FEA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46057"/>
            <a:ext cx="2341217" cy="1908092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91" y="4614680"/>
            <a:ext cx="209014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вязания варежек спицами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82" y="1317214"/>
            <a:ext cx="584490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ea typeface="+mn-lt"/>
                <a:cs typeface="Arial" pitchFamily="34" charset="0"/>
              </a:rPr>
              <a:t>5</a:t>
            </a:r>
            <a:r>
              <a:rPr lang="ru-RU" sz="2000" dirty="0" smtClean="0">
                <a:latin typeface="Times New Roman" pitchFamily="18" charset="0"/>
                <a:ea typeface="+mn-lt"/>
                <a:cs typeface="Times New Roman" pitchFamily="18" charset="0"/>
              </a:rPr>
              <a:t>).  На тыльной стороне перед петлями пальца мы делаем прибавление -</a:t>
            </a:r>
            <a:r>
              <a:rPr lang="ru-RU" sz="20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накид</a:t>
            </a:r>
            <a:r>
              <a:rPr lang="ru-RU" sz="2000" dirty="0" smtClean="0">
                <a:latin typeface="Times New Roman" pitchFamily="18" charset="0"/>
                <a:ea typeface="+mn-lt"/>
                <a:cs typeface="Times New Roman" pitchFamily="18" charset="0"/>
              </a:rPr>
              <a:t>. В следующем ряду рисунок мы вяжем по схеме, а где у нас палец </a:t>
            </a:r>
            <a:r>
              <a:rPr lang="ru-RU" sz="2000" dirty="0" err="1" smtClean="0">
                <a:latin typeface="Times New Roman" pitchFamily="18" charset="0"/>
                <a:ea typeface="+mn-lt"/>
                <a:cs typeface="Times New Roman" pitchFamily="18" charset="0"/>
              </a:rPr>
              <a:t>накид</a:t>
            </a:r>
            <a:r>
              <a:rPr lang="ru-RU" sz="2000" dirty="0" smtClean="0">
                <a:latin typeface="Times New Roman" pitchFamily="18" charset="0"/>
                <a:ea typeface="+mn-lt"/>
                <a:cs typeface="Times New Roman" pitchFamily="18" charset="0"/>
              </a:rPr>
              <a:t> мы провязываем петлёй, чтобы не было дырочки. Начинаем закрывать петли, делаем убавку через один ряд, убавляем по четыре петли.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6).И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 такие варежки у меня получились .</a:t>
            </a:r>
          </a:p>
        </p:txBody>
      </p:sp>
      <p:pic>
        <p:nvPicPr>
          <p:cNvPr id="5" name="Рисунок 4" descr="Изображение выглядит как розовый, фиолетовый, тка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A9D506E7-B78B-A007-F204-5A35D1D8C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033"/>
          <a:stretch/>
        </p:blipFill>
        <p:spPr>
          <a:xfrm>
            <a:off x="6588224" y="1628800"/>
            <a:ext cx="2117834" cy="2117834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5946DD9-C8D3-4F78-9743-B7C11C2BB6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61" r="-2" b="-2"/>
          <a:stretch/>
        </p:blipFill>
        <p:spPr>
          <a:xfrm>
            <a:off x="4139952" y="4400881"/>
            <a:ext cx="2154066" cy="2154066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352009-5B96-934A-A21F-E4C8ACC9D4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14" b="-2"/>
          <a:stretch/>
        </p:blipFill>
        <p:spPr>
          <a:xfrm>
            <a:off x="1475656" y="4365104"/>
            <a:ext cx="2189842" cy="2189843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46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Заключение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87" y="1310034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Вязание - очень увлекательное и полезное занятие. Те, кто любит и умеет вязать, согласятся со мной, а тем, кто в этом сомневается, я могу сказать: попробуйте, не пожалеете! Вязать же любое изделие интересно вдвойне: это и польза, и удовольствие. Результаты такой работы просто восхищают. Только посмотрите на эти варежки - просто чудо!     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5"/>
            <a:ext cx="2875280" cy="27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3826" y="5119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13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48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dirty="0"/>
          </a:p>
        </p:txBody>
      </p:sp>
      <p:pic>
        <p:nvPicPr>
          <p:cNvPr id="2052" name="Picture 4" descr="https://sdelala-sama.ru/uploads/posts/2019-09/1569055662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2964"/>
          <a:stretch/>
        </p:blipFill>
        <p:spPr bwMode="auto">
          <a:xfrm>
            <a:off x="1053492" y="1510359"/>
            <a:ext cx="2724262" cy="19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7e/71/e2/7e71e2fa756a5afe98b28eb7c216e37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6398"/>
            <a:ext cx="2304256" cy="20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xtkani.ru/wp-content/uploads/2019/07/vrezhki2_res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92" y="4002579"/>
            <a:ext cx="2724262" cy="16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User\Downloads\Slip-Stitch-Minky-Mittens_ExtraLarge1000_ID-1015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34" y="4008515"/>
            <a:ext cx="2425898" cy="16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s://farm8.staticflickr.com/7175/6481280771_aac9ccca91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76872"/>
            <a:ext cx="1862413" cy="27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Сегодня варежки прекрасно уживаются не только в детском, но и в подростковом и взрослом гардеробах, особенно спортивном и повседневном.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изготовление варежки в технике ручного вязания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спицах.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познакомиться с литературой по истории вязания спицами и истории появления варежек;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рассмотреть виды варежек, оформление варежек в Интернете;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составить план изготовления изделия;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приобрести умения и навыки по вязанию варежки спицами;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	выполнить работу по составленному плану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9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вязания спицами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35" y="1324894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вязаные вещи относятся к III - IV веку н.э., причем обнаружены они в самых разных местах, очень отдаленных друг от друга. Интересно, что вначале вязание было исключительно мужским ремеслом, к которому женщины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допускались.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Вязаные вещи были найдены в древних захоронениях Египта, Рима, Греции. О вязании рассказывается в легендах Древней Греции.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наше время вяжут разнообразные современные предметы модной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дополнений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костюму.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hobby-up.ru/wp-content/uploads/2017/06/vyazaniya-v-egip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53837"/>
            <a:ext cx="3462566" cy="17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3979083"/>
            <a:ext cx="2016224" cy="263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https://1001zaponka.ru/wp-content/uploads/2/d/9/2d93f048c510b1c6499c5cfe9c1944a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25143"/>
            <a:ext cx="2515065" cy="26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вязания спицами</a:t>
            </a:r>
            <a:endParaRPr lang="ru-RU" dirty="0"/>
          </a:p>
        </p:txBody>
      </p:sp>
      <p:pic>
        <p:nvPicPr>
          <p:cNvPr id="4098" name="Picture 2" descr="https://linkisteel.ru/wp-content/uploads/f/0/0/f00fac6767d0c57840319ce22182b8b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0" y="1453517"/>
            <a:ext cx="36716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est-na-sovmestimost.ru/wp-content/uploads/2021/05/vyazannyy-sviter-dolche-gabbana-22016-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50" y="1463393"/>
            <a:ext cx="2662335" cy="21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originals/b1/71/0a/b1710a36a8adf38ce00bc5aeec006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0611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.insales-cdn.com/images/collections/1/8083/2531219/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03" y="4225331"/>
            <a:ext cx="2111767" cy="211176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originals/cf/45/ab/cf45ab1e1e794ff33039ffc46079ec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11" y="4171202"/>
            <a:ext cx="3153602" cy="2102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Нитки и инструменты для вязания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87" y="1453840"/>
            <a:ext cx="8229600" cy="19728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вязании на спицах используют пряжу из шерсти, хлопчатобумажную, из льна, шелка или синтетических ниток. Материал подбирают в зависимости от того, какое изделие предстоит вязать.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главных орудий труда являются вязальные спицы.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Спицы для вязания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инструмент для ручного вязания, длинный и обычно с немного заостренным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yarnbutik.ru/images/detailed/14/a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14955"/>
            <a:ext cx="3208070" cy="21328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rko-spb.ru/wp-content/uploads/d/5/4/d542bbc46e4f83461d69864738d2fe6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72" y="4014955"/>
            <a:ext cx="2832077" cy="21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0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Виды спиц</a:t>
            </a:r>
            <a:endParaRPr lang="ru-RU" sz="4000" b="1" dirty="0"/>
          </a:p>
        </p:txBody>
      </p:sp>
      <p:pic>
        <p:nvPicPr>
          <p:cNvPr id="5" name="Picture 2" descr="C:\Users\eudina\Desktop\virb_500-7_fu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01" y="1410852"/>
            <a:ext cx="3214710" cy="963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79066" y="24295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Прямые спицы</a:t>
            </a:r>
            <a:endParaRPr lang="ru-RU" dirty="0"/>
          </a:p>
        </p:txBody>
      </p:sp>
      <p:pic>
        <p:nvPicPr>
          <p:cNvPr id="7" name="Picture 3" descr="C:\Users\eudina\Desktop\market_-iNzqp8qkvU1lOTWPxHFbA_3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8525" y="1392927"/>
            <a:ext cx="1294989" cy="9276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03911" y="238365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Круговые спицы</a:t>
            </a:r>
            <a:endParaRPr lang="ru-RU" dirty="0"/>
          </a:p>
        </p:txBody>
      </p:sp>
      <p:pic>
        <p:nvPicPr>
          <p:cNvPr id="10242" name="Picture 2" descr="https://cdn1.ozone.ru/s3/multimedia-m/6108424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1685392" cy="1685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7624" y="48312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Чулочные спицы</a:t>
            </a:r>
            <a:endParaRPr lang="ru-RU" dirty="0"/>
          </a:p>
        </p:txBody>
      </p:sp>
      <p:pic>
        <p:nvPicPr>
          <p:cNvPr id="11" name="Picture 3" descr="C:\Users\eudina\Desktop\b579cc20-9510-425c-9499-c39bc3c84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530351"/>
            <a:ext cx="2917558" cy="6528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53573" y="2383655"/>
            <a:ext cx="293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Вспомогательные спицы</a:t>
            </a:r>
            <a:endParaRPr lang="ru-RU" dirty="0"/>
          </a:p>
        </p:txBody>
      </p:sp>
      <p:pic>
        <p:nvPicPr>
          <p:cNvPr id="10244" name="Picture 4" descr="https://pro-needles.ru/pictures/product/middle/7240_midd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33" y="2996952"/>
            <a:ext cx="2046980" cy="15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22532" y="4831297"/>
            <a:ext cx="211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Бамбуковые спицы</a:t>
            </a:r>
            <a:endParaRPr lang="ru-RU" dirty="0"/>
          </a:p>
        </p:txBody>
      </p:sp>
      <p:pic>
        <p:nvPicPr>
          <p:cNvPr id="10246" name="Picture 6" descr="https://cdn1.ozone.ru/s3/multimedia-1/62450358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75" y="2939548"/>
            <a:ext cx="1625655" cy="162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62645" y="4864181"/>
            <a:ext cx="229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Пластиковые спицы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3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История появления варежки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Толковый словарь Д.Н. Ушакова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Варежка - вязаная рукавица с одним большим пальцем, в отличие от перчатки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Википедия.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Ва́режка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варежки) или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рукави́ца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мн.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рукавицы) — предмет зимней одежды для кистей рук, в которой есть два отделения: одно для большого пальца, а другое — для всех остальных пальцев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Словарь С.И. Ожегова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ВАРЕЖКА, -и, ж. Мягкая зимняя рукавица. Вязаные, шерстяные варежки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Толковый словарь В.И. Даля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Варега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варьга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варежка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-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однопалая, вязаная шерстяная рукавица, которую обычно поддевают под кожаную. Слово «варежка» произошло от словосочетания «варяжская рукавица». Вероятнее всего, этот элемент одежды был позаимствован именно у варягов.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346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0" y="-4688"/>
            <a:ext cx="9140174" cy="68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История появления варежки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31986"/>
            <a:ext cx="8229600" cy="16847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рукавичек на Руси было много названий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вареги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варежки,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варьги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варяшки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вачаги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дельницы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мохнатки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мохнашки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рукавки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связни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Варежки делились на мужские и женские. Сначала варежки носили крестьяне. Следом за ними варежки стала одевать и знать. </a:t>
            </a:r>
          </a:p>
        </p:txBody>
      </p:sp>
      <p:pic>
        <p:nvPicPr>
          <p:cNvPr id="11268" name="Picture 4" descr="https://st.mixoks.ru/8/1912/693/6643-0_3b818_a65ab585_-4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2" y="3145522"/>
            <a:ext cx="2774088" cy="3181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t.mixoks.ru/6/1912/694/fil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91" y="4500961"/>
            <a:ext cx="1886090" cy="18232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rthive.net/res/media/img/orig/work/683/3219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6"/>
          <a:stretch/>
        </p:blipFill>
        <p:spPr bwMode="auto">
          <a:xfrm>
            <a:off x="5525214" y="3120970"/>
            <a:ext cx="2462606" cy="3181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858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Вязание спицами. Варежки</vt:lpstr>
      <vt:lpstr>Актуальность</vt:lpstr>
      <vt:lpstr>Презентация PowerPoint</vt:lpstr>
      <vt:lpstr>История вязания спицами</vt:lpstr>
      <vt:lpstr>История вязания спицами</vt:lpstr>
      <vt:lpstr>Нитки и инструменты для вязания</vt:lpstr>
      <vt:lpstr>Виды спиц</vt:lpstr>
      <vt:lpstr>История появления варежки</vt:lpstr>
      <vt:lpstr>История появления варежки</vt:lpstr>
      <vt:lpstr>«Азбука» вязания</vt:lpstr>
      <vt:lpstr>Правила безопасной работы с инструментами при вязании</vt:lpstr>
      <vt:lpstr>Санитарно-гигиенические требования </vt:lpstr>
      <vt:lpstr>Правила организации рабочего места</vt:lpstr>
      <vt:lpstr>Этапы вязания варежек спицами</vt:lpstr>
      <vt:lpstr>Этапы вязания варежек спицами</vt:lpstr>
      <vt:lpstr>Этапы вязания варежек спицами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Вязание спицами. Варежки.</dc:title>
  <dc:creator>User</dc:creator>
  <cp:lastModifiedBy>User</cp:lastModifiedBy>
  <cp:revision>18</cp:revision>
  <dcterms:created xsi:type="dcterms:W3CDTF">2023-05-26T19:07:08Z</dcterms:created>
  <dcterms:modified xsi:type="dcterms:W3CDTF">2023-05-26T21:50:19Z</dcterms:modified>
</cp:coreProperties>
</file>