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32" r:id="rId1"/>
  </p:sldMasterIdLst>
  <p:notesMasterIdLst>
    <p:notesMasterId r:id="rId29"/>
  </p:notesMasterIdLst>
  <p:sldIdLst>
    <p:sldId id="303" r:id="rId2"/>
    <p:sldId id="256" r:id="rId3"/>
    <p:sldId id="277" r:id="rId4"/>
    <p:sldId id="279" r:id="rId5"/>
    <p:sldId id="275" r:id="rId6"/>
    <p:sldId id="280" r:id="rId7"/>
    <p:sldId id="283" r:id="rId8"/>
    <p:sldId id="281" r:id="rId9"/>
    <p:sldId id="284" r:id="rId10"/>
    <p:sldId id="286" r:id="rId11"/>
    <p:sldId id="287" r:id="rId12"/>
    <p:sldId id="288" r:id="rId13"/>
    <p:sldId id="289" r:id="rId14"/>
    <p:sldId id="300" r:id="rId15"/>
    <p:sldId id="264" r:id="rId16"/>
    <p:sldId id="290" r:id="rId17"/>
    <p:sldId id="291" r:id="rId18"/>
    <p:sldId id="298" r:id="rId19"/>
    <p:sldId id="297" r:id="rId20"/>
    <p:sldId id="299" r:id="rId21"/>
    <p:sldId id="294" r:id="rId22"/>
    <p:sldId id="270" r:id="rId23"/>
    <p:sldId id="271" r:id="rId24"/>
    <p:sldId id="295" r:id="rId25"/>
    <p:sldId id="301" r:id="rId26"/>
    <p:sldId id="302" r:id="rId27"/>
    <p:sldId id="272" r:id="rId28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5343"/>
    <a:srgbClr val="FBFBD9"/>
    <a:srgbClr val="31A907"/>
    <a:srgbClr val="FFFF99"/>
    <a:srgbClr val="EFE1F3"/>
    <a:srgbClr val="CC9DD9"/>
    <a:srgbClr val="D794E2"/>
    <a:srgbClr val="C3C6FD"/>
    <a:srgbClr val="D5FBF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515" autoAdjust="0"/>
    <p:restoredTop sz="94086" autoAdjust="0"/>
  </p:normalViewPr>
  <p:slideViewPr>
    <p:cSldViewPr>
      <p:cViewPr>
        <p:scale>
          <a:sx n="70" d="100"/>
          <a:sy n="70" d="100"/>
        </p:scale>
        <p:origin x="-1152" y="-36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C2B3C-9815-4235-93E2-3C3BF6DCFFF7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3BB47-6307-4D23-9F1C-99A999DEC75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143000"/>
            <a:ext cx="8229600" cy="15240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776415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508000"/>
            <a:ext cx="7086600" cy="15240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089822"/>
            <a:ext cx="7086600" cy="1258093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5347230"/>
            <a:ext cx="762000" cy="30427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7542"/>
            <a:ext cx="8229600" cy="9525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625739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279261"/>
            <a:ext cx="4041775" cy="625739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968500"/>
            <a:ext cx="4040188" cy="31366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968500"/>
            <a:ext cx="4041775" cy="31366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270000"/>
            <a:ext cx="3008313" cy="3835136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508000"/>
            <a:ext cx="5486400" cy="435240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526646"/>
            <a:ext cx="5486400" cy="33020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972323"/>
            <a:ext cx="5486400" cy="441960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9243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5347230"/>
            <a:ext cx="2133600" cy="304271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5347230"/>
            <a:ext cx="2895600" cy="304271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5347230"/>
            <a:ext cx="762000" cy="304271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2.jpeg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5.png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титульн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картинки\5777957e9982c155ab1ff6a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5715000"/>
          </a:xfrm>
          <a:prstGeom prst="rect">
            <a:avLst/>
          </a:prstGeom>
          <a:noFill/>
        </p:spPr>
      </p:pic>
      <p:pic>
        <p:nvPicPr>
          <p:cNvPr id="1026" name="Picture 2" descr="C:\Users\ученик\Desktop\Тихменево2\день 7\колокольня построена тихменевыми. вокруг древнее кладбище.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285720" y="1214244"/>
            <a:ext cx="8643998" cy="4215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214294"/>
            <a:ext cx="8643998" cy="10001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ru-RU" sz="5400" dirty="0" smtClean="0">
                <a:solidFill>
                  <a:srgbClr val="002060"/>
                </a:solidFill>
              </a:rPr>
              <a:t>Церковь в </a:t>
            </a:r>
            <a:r>
              <a:rPr lang="ru-RU" sz="5400" dirty="0" err="1" smtClean="0">
                <a:solidFill>
                  <a:srgbClr val="002060"/>
                </a:solidFill>
              </a:rPr>
              <a:t>Раздумово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4500574"/>
            <a:ext cx="8001056" cy="785818"/>
          </a:xfrm>
          <a:prstGeom prst="rect">
            <a:avLst/>
          </a:prstGeom>
          <a:solidFill>
            <a:schemeClr val="tx2">
              <a:lumMod val="10000"/>
              <a:alpha val="28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None/>
            </a:pPr>
            <a:r>
              <a:rPr lang="ru-RU" sz="3200" dirty="0" smtClean="0"/>
              <a:t>Колокольня церкви была создана по приказу графа Петра Тихменева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артинки\0_68dbc_d98a4ebc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5715001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4214810" y="2143120"/>
            <a:ext cx="4643470" cy="281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57158" y="2143120"/>
            <a:ext cx="373015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14282" y="571484"/>
            <a:ext cx="8786874" cy="1077218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Могила мужа и жены </a:t>
            </a:r>
            <a:r>
              <a:rPr lang="ru-RU" sz="3200" dirty="0" smtClean="0"/>
              <a:t>Померанцевых, родственников </a:t>
            </a:r>
            <a:r>
              <a:rPr lang="ru-RU" sz="3200" dirty="0" smtClean="0"/>
              <a:t>Валериана Петровича 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56eaa79a431aa153849eb2a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40000"/>
          </a:blip>
          <a:srcRect/>
          <a:stretch>
            <a:fillRect/>
          </a:stretch>
        </p:blipFill>
        <p:spPr bwMode="auto">
          <a:xfrm>
            <a:off x="142844" y="1214426"/>
            <a:ext cx="8786874" cy="435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42844" y="214294"/>
            <a:ext cx="8786874" cy="10001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ru-RU" sz="5400" dirty="0" smtClean="0">
                <a:solidFill>
                  <a:srgbClr val="002060"/>
                </a:solidFill>
              </a:rPr>
              <a:t>Бывший дом ключницы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0_68dbc_d98a4ebc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44001" cy="5888038"/>
          </a:xfrm>
          <a:prstGeom prst="rect">
            <a:avLst/>
          </a:prstGeom>
          <a:noFill/>
        </p:spPr>
      </p:pic>
      <p:pic>
        <p:nvPicPr>
          <p:cNvPr id="1028" name="Picture 4" descr="C:\Users\ученик\Desktop\Тихменево2\день 7\экспозиции меняются.JP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47314" t="36943" r="34091" b="39999"/>
          <a:stretch>
            <a:fillRect/>
          </a:stretch>
        </p:blipFill>
        <p:spPr bwMode="auto">
          <a:xfrm>
            <a:off x="4643438" y="1285864"/>
            <a:ext cx="4056732" cy="4429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 l="21798" t="15201" r="32929" b="20618"/>
          <a:stretch>
            <a:fillRect/>
          </a:stretch>
        </p:blipFill>
        <p:spPr bwMode="auto">
          <a:xfrm>
            <a:off x="428596" y="1106808"/>
            <a:ext cx="3929090" cy="460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214294"/>
            <a:ext cx="8786874" cy="10001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ru-RU" sz="5400" dirty="0" smtClean="0">
                <a:solidFill>
                  <a:srgbClr val="002060"/>
                </a:solidFill>
              </a:rPr>
              <a:t>Народное творчество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wind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ученик\Desktop\Тихменево2\день 7\дом Тихменевых. В после революционное время была школа, затем был клуб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b="15826"/>
          <a:stretch>
            <a:fillRect/>
          </a:stretch>
        </p:blipFill>
        <p:spPr bwMode="auto">
          <a:xfrm>
            <a:off x="357158" y="1357301"/>
            <a:ext cx="8475649" cy="435769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14294"/>
            <a:ext cx="9144000" cy="10001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ru-RU" sz="5400" dirty="0" smtClean="0">
                <a:solidFill>
                  <a:srgbClr val="002060"/>
                </a:solidFill>
              </a:rPr>
              <a:t>Усадьба Петра Тихменева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E:\muzej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1285864"/>
            <a:ext cx="6512919" cy="2786082"/>
          </a:xfrm>
          <a:prstGeom prst="rect">
            <a:avLst/>
          </a:prstGeom>
          <a:noFill/>
        </p:spPr>
      </p:pic>
      <p:pic>
        <p:nvPicPr>
          <p:cNvPr id="2" name="Picture 2" descr="E:\картинки\0_7c1aa_d9286e60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572012"/>
            <a:ext cx="2578183" cy="1904985"/>
          </a:xfrm>
          <a:prstGeom prst="rect">
            <a:avLst/>
          </a:prstGeom>
          <a:noFill/>
        </p:spPr>
      </p:pic>
      <p:pic>
        <p:nvPicPr>
          <p:cNvPr id="7" name="Picture 2" descr="E:\0_7c1aa_d9286e60_ori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000760" y="4500574"/>
            <a:ext cx="2714644" cy="200581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3C6FD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ихменево\фото\14967379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12"/>
            <a:ext cx="9144000" cy="47148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0001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ru-RU" sz="5400" dirty="0" smtClean="0">
                <a:solidFill>
                  <a:srgbClr val="002060"/>
                </a:solidFill>
              </a:rPr>
              <a:t>Театр Тихменева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E:\0_67a6e_36d07f8f_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679297"/>
          </a:xfrm>
          <a:prstGeom prst="rect">
            <a:avLst/>
          </a:prstGeom>
          <a:noFill/>
        </p:spPr>
      </p:pic>
      <p:pic>
        <p:nvPicPr>
          <p:cNvPr id="2050" name="Picture 2" descr="C:\Users\ученик\Desktop\Тихменево2\день 7\дом Тихменевых. В после революционное время была школа, затем был клуб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b="15826"/>
          <a:stretch>
            <a:fillRect/>
          </a:stretch>
        </p:blipFill>
        <p:spPr bwMode="auto">
          <a:xfrm>
            <a:off x="357158" y="1214426"/>
            <a:ext cx="8429684" cy="450057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7158" y="285732"/>
            <a:ext cx="8358246" cy="92869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ru-RU" sz="5400" dirty="0" smtClean="0">
                <a:solidFill>
                  <a:srgbClr val="002060"/>
                </a:solidFill>
              </a:rPr>
              <a:t>Усадьба Петра Тихменева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0_7c1aa_d9286e60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71536" y="4500574"/>
            <a:ext cx="2714644" cy="2005814"/>
          </a:xfrm>
          <a:prstGeom prst="rect">
            <a:avLst/>
          </a:prstGeom>
          <a:noFill/>
        </p:spPr>
      </p:pic>
      <p:pic>
        <p:nvPicPr>
          <p:cNvPr id="2" name="Picture 2" descr="E:\theatre-curtain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2438112"/>
            <a:ext cx="5466226" cy="3276888"/>
          </a:xfrm>
          <a:prstGeom prst="rect">
            <a:avLst/>
          </a:prstGeom>
          <a:noFill/>
        </p:spPr>
      </p:pic>
      <p:pic>
        <p:nvPicPr>
          <p:cNvPr id="6" name="Picture 2" descr="E:\0_7c1aa_d9286e60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712093"/>
            <a:ext cx="2714644" cy="2005814"/>
          </a:xfrm>
          <a:prstGeom prst="rect">
            <a:avLst/>
          </a:prstGeom>
          <a:noFill/>
        </p:spPr>
      </p:pic>
      <p:pic>
        <p:nvPicPr>
          <p:cNvPr id="5" name="Picture 2" descr="E:\0_7c1aa_d9286e60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072330" y="4643430"/>
            <a:ext cx="2900499" cy="2143140"/>
          </a:xfrm>
          <a:prstGeom prst="rect">
            <a:avLst/>
          </a:prstGeom>
          <a:noFill/>
        </p:spPr>
      </p:pic>
      <p:pic>
        <p:nvPicPr>
          <p:cNvPr id="7" name="Picture 2" descr="E:\0_7c1aa_d9286e60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6143636" y="4712093"/>
            <a:ext cx="2714644" cy="2005814"/>
          </a:xfrm>
          <a:prstGeom prst="rect">
            <a:avLst/>
          </a:prstGeom>
          <a:noFill/>
        </p:spPr>
      </p:pic>
      <p:pic>
        <p:nvPicPr>
          <p:cNvPr id="1027" name="Picture 3" descr="E:\-деревянная-марионетка-ma12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AAA7A2"/>
              </a:clrFrom>
              <a:clrTo>
                <a:srgbClr val="AAA7A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6116" y="4214822"/>
            <a:ext cx="998719" cy="1333242"/>
          </a:xfrm>
          <a:prstGeom prst="rect">
            <a:avLst/>
          </a:prstGeom>
          <a:noFill/>
        </p:spPr>
      </p:pic>
      <p:pic>
        <p:nvPicPr>
          <p:cNvPr id="1029" name="Picture 5" descr="E:\Geppetto-ma108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D3CFCE"/>
              </a:clrFrom>
              <a:clrTo>
                <a:srgbClr val="D3CFC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214942" y="4214822"/>
            <a:ext cx="857256" cy="1144396"/>
          </a:xfrm>
          <a:prstGeom prst="rect">
            <a:avLst/>
          </a:prstGeom>
          <a:noFill/>
        </p:spPr>
      </p:pic>
      <p:pic>
        <p:nvPicPr>
          <p:cNvPr id="1030" name="Picture 6" descr="E:\2.jpg"/>
          <p:cNvPicPr>
            <a:picLocks noChangeAspect="1" noChangeArrowheads="1"/>
          </p:cNvPicPr>
          <p:nvPr/>
        </p:nvPicPr>
        <p:blipFill>
          <a:blip r:embed="rId9" cstate="print">
            <a:lum contrast="40000"/>
          </a:blip>
          <a:srcRect/>
          <a:stretch>
            <a:fillRect/>
          </a:stretch>
        </p:blipFill>
        <p:spPr bwMode="auto">
          <a:xfrm>
            <a:off x="4357686" y="4214822"/>
            <a:ext cx="928694" cy="116686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5777957e9982c155ab1ff6a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074" name="Picture 2" descr="E:\день 7\дом помиранцевой. дом с мезанином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285720" y="1000113"/>
            <a:ext cx="8572560" cy="442915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285732"/>
            <a:ext cx="8572560" cy="7144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ru-RU" sz="4400" dirty="0" smtClean="0">
                <a:solidFill>
                  <a:srgbClr val="002060"/>
                </a:solidFill>
              </a:rPr>
              <a:t>Дом сестры Валериана Тихменева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0_68dbc_d98a4ebc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ученик\Desktop\Тихменево2\день 7\IMG_2600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14282" y="928674"/>
            <a:ext cx="4342588" cy="4643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E:\день 7\IMG_2599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4500562" y="857236"/>
            <a:ext cx="4429156" cy="4643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285732"/>
            <a:ext cx="8715436" cy="7144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ru-RU" sz="5400" dirty="0" smtClean="0">
                <a:solidFill>
                  <a:srgbClr val="002060"/>
                </a:solidFill>
              </a:rPr>
              <a:t>Кедровая Аллея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5000"/>
              </a:schemeClr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Каскад прудов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Тихменево\фото\1496648165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857236"/>
            <a:ext cx="9144000" cy="485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99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860" y="297638"/>
            <a:ext cx="6715140" cy="1666847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/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Загадочные истории поселка Тихменево</a:t>
            </a:r>
            <a:endParaRPr lang="ru-RU" dirty="0">
              <a:ln/>
              <a:solidFill>
                <a:schemeClr val="bg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321675"/>
            <a:ext cx="8929718" cy="3393325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3000" dirty="0" smtClean="0"/>
              <a:t>Работу выполнили учащиеся </a:t>
            </a:r>
            <a:r>
              <a:rPr lang="ru-RU" sz="3000" dirty="0" err="1" smtClean="0"/>
              <a:t>Тихменевской</a:t>
            </a:r>
            <a:r>
              <a:rPr lang="ru-RU" sz="3000" dirty="0" smtClean="0"/>
              <a:t> школы </a:t>
            </a:r>
          </a:p>
          <a:p>
            <a:pPr algn="r"/>
            <a:r>
              <a:rPr lang="ru-RU" sz="3000" dirty="0" smtClean="0"/>
              <a:t>Олеся Соколова</a:t>
            </a:r>
            <a:br>
              <a:rPr lang="ru-RU" sz="3000" dirty="0" smtClean="0"/>
            </a:br>
            <a:r>
              <a:rPr lang="ru-RU" sz="3000" dirty="0" smtClean="0"/>
              <a:t>Дмитрий Кириллов</a:t>
            </a:r>
          </a:p>
          <a:p>
            <a:pPr algn="r"/>
            <a:r>
              <a:rPr lang="ru-RU" sz="3000" dirty="0" smtClean="0"/>
              <a:t>Виктория Серова</a:t>
            </a:r>
          </a:p>
          <a:p>
            <a:pPr algn="r"/>
            <a:r>
              <a:rPr lang="ru-RU" sz="3000" dirty="0" smtClean="0"/>
              <a:t>Руководитель</a:t>
            </a:r>
          </a:p>
          <a:p>
            <a:pPr algn="r"/>
            <a:r>
              <a:rPr lang="ru-RU" sz="3000" dirty="0" err="1" smtClean="0"/>
              <a:t>Бибик</a:t>
            </a:r>
            <a:r>
              <a:rPr lang="ru-RU" sz="3000" dirty="0" smtClean="0"/>
              <a:t> </a:t>
            </a:r>
            <a:r>
              <a:rPr lang="ru-RU" sz="3000" dirty="0" err="1" smtClean="0"/>
              <a:t>Элиф</a:t>
            </a:r>
            <a:r>
              <a:rPr lang="ru-RU" sz="3000" dirty="0" smtClean="0"/>
              <a:t> Анатольевна</a:t>
            </a:r>
          </a:p>
          <a:p>
            <a:pPr algn="r"/>
            <a:endParaRPr lang="ru-RU" dirty="0" smtClean="0"/>
          </a:p>
          <a:p>
            <a:pPr algn="ctr"/>
            <a:r>
              <a:rPr lang="ru-RU" sz="2400" dirty="0" smtClean="0"/>
              <a:t>Глебово 2017</a:t>
            </a:r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/>
          </a:p>
        </p:txBody>
      </p:sp>
      <p:pic>
        <p:nvPicPr>
          <p:cNvPr id="6" name="Рисунок 5" descr="E:\Тихменево\фото\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643206" cy="2083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ученик\Desktop\Тихменево2\фото\1496746425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5705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 descr="C:\Users\ученик\Desktop\Тихменево2\день 7\IMG_2630.JPG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/>
          <a:stretch>
            <a:fillRect/>
          </a:stretch>
        </p:blipFill>
        <p:spPr bwMode="auto">
          <a:xfrm>
            <a:off x="0" y="1000112"/>
            <a:ext cx="9276396" cy="47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ученик\Downloads\0_1078e8_2b8f3bd3_orig.png"/>
          <p:cNvPicPr>
            <a:picLocks noChangeAspect="1" noChangeArrowheads="1"/>
          </p:cNvPicPr>
          <p:nvPr/>
        </p:nvPicPr>
        <p:blipFill>
          <a:blip r:embed="rId3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5429250" y="3000376"/>
            <a:ext cx="3857658" cy="179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10001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ru-RU" sz="5400" dirty="0" smtClean="0">
                <a:solidFill>
                  <a:srgbClr val="002060"/>
                </a:solidFill>
              </a:rPr>
              <a:t>Пруды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medieval_structure_19_by_collect_and_creat-d5rk4pk.png"/>
          <p:cNvPicPr>
            <a:picLocks noChangeAspect="1" noChangeArrowheads="1"/>
          </p:cNvPicPr>
          <p:nvPr/>
        </p:nvPicPr>
        <p:blipFill>
          <a:blip r:embed="rId4">
            <a:lum bright="10000" contrast="30000"/>
          </a:blip>
          <a:srcRect/>
          <a:stretch>
            <a:fillRect/>
          </a:stretch>
        </p:blipFill>
        <p:spPr bwMode="auto">
          <a:xfrm>
            <a:off x="1857356" y="1285864"/>
            <a:ext cx="4000528" cy="316708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45720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Мастер класс </a:t>
            </a:r>
          </a:p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 созданию ягодного морса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E:\Тихменево2\фото\1496902223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4601507" y="0"/>
            <a:ext cx="4542493" cy="2797968"/>
          </a:xfrm>
          <a:prstGeom prst="rect">
            <a:avLst/>
          </a:prstGeom>
          <a:noFill/>
        </p:spPr>
      </p:pic>
      <p:pic>
        <p:nvPicPr>
          <p:cNvPr id="1027" name="Picture 3" descr="E:\Тихменево2\фото\1496902220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0" y="2797968"/>
            <a:ext cx="4572000" cy="29170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86314" y="2714624"/>
            <a:ext cx="37862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Рецепт: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Чистая вода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Сироп черничный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Ягоды: черника, смородина, голубика ( по желанию)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Листочек мяты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Лёд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5720" y="2143121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</a:rPr>
              <a:t>Освежает!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8000">
              <a:srgbClr val="31A907">
                <a:alpha val="49000"/>
              </a:srgbClr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E:\Тихменево2\фото\1496909122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142844" y="1250125"/>
            <a:ext cx="5214974" cy="4345812"/>
          </a:xfrm>
          <a:prstGeom prst="rect">
            <a:avLst/>
          </a:prstGeom>
          <a:noFill/>
        </p:spPr>
      </p:pic>
      <p:pic>
        <p:nvPicPr>
          <p:cNvPr id="2051" name="Picture 3" descr="E:\Тихменево2\фото\1496909118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5786446" y="3000376"/>
            <a:ext cx="2928926" cy="235980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429256" y="214294"/>
            <a:ext cx="407196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Капельку леса к себе домой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34" y="214294"/>
            <a:ext cx="5286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</a:rPr>
              <a:t>Мини сад в бокале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0001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ru-RU" sz="5400" dirty="0" smtClean="0">
                <a:solidFill>
                  <a:srgbClr val="002060"/>
                </a:solidFill>
              </a:rPr>
              <a:t>Сувенирная продукция</a:t>
            </a:r>
          </a:p>
        </p:txBody>
      </p:sp>
      <p:pic>
        <p:nvPicPr>
          <p:cNvPr id="3074" name="Picture 2" descr="E:\sashe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50"/>
            <a:ext cx="4429124" cy="4643450"/>
          </a:xfrm>
          <a:prstGeom prst="rect">
            <a:avLst/>
          </a:prstGeom>
          <a:noFill/>
        </p:spPr>
      </p:pic>
      <p:pic>
        <p:nvPicPr>
          <p:cNvPr id="3075" name="Picture 3" descr="E:\картинки\i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071550"/>
            <a:ext cx="4643438" cy="4643450"/>
          </a:xfrm>
          <a:prstGeom prst="rect">
            <a:avLst/>
          </a:prstGeom>
          <a:noFill/>
        </p:spPr>
      </p:pic>
      <p:pic>
        <p:nvPicPr>
          <p:cNvPr id="3076" name="Picture 4" descr="E:\картинки\Рисунок1 - копия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1142988"/>
            <a:ext cx="4357718" cy="4362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cvet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2689" y="3571880"/>
            <a:ext cx="3321311" cy="2143120"/>
          </a:xfrm>
          <a:prstGeom prst="rect">
            <a:avLst/>
          </a:prstGeom>
          <a:noFill/>
        </p:spPr>
      </p:pic>
      <p:pic>
        <p:nvPicPr>
          <p:cNvPr id="1027" name="Picture 3" descr="E:\7972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71880"/>
            <a:ext cx="3082288" cy="2143120"/>
          </a:xfrm>
          <a:prstGeom prst="rect">
            <a:avLst/>
          </a:prstGeom>
          <a:noFill/>
        </p:spPr>
      </p:pic>
      <p:pic>
        <p:nvPicPr>
          <p:cNvPr id="1028" name="Picture 4" descr="E:\17b1cf7752d2c835774a1d0b28e158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3571880"/>
            <a:ext cx="2786082" cy="2143120"/>
          </a:xfrm>
          <a:prstGeom prst="rect">
            <a:avLst/>
          </a:prstGeom>
          <a:noFill/>
        </p:spPr>
      </p:pic>
      <p:pic>
        <p:nvPicPr>
          <p:cNvPr id="1029" name="Picture 5" descr="E:\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3571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10be108b07f8ca04c9a5accefd9dccb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71668" y="-785838"/>
            <a:ext cx="13010694" cy="787924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785798"/>
            <a:ext cx="8229600" cy="9525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Выводы и перспективы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1785930"/>
            <a:ext cx="91440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51510" indent="-514350">
              <a:buAutoNum type="arabicPeriod"/>
            </a:pPr>
            <a:r>
              <a:rPr lang="ru-RU" sz="2200" dirty="0" smtClean="0">
                <a:solidFill>
                  <a:schemeClr val="bg1"/>
                </a:solidFill>
              </a:rPr>
              <a:t>Создан </a:t>
            </a:r>
            <a:r>
              <a:rPr lang="ru-RU" sz="2200" dirty="0" err="1" smtClean="0">
                <a:solidFill>
                  <a:schemeClr val="bg1"/>
                </a:solidFill>
              </a:rPr>
              <a:t>туристическийого</a:t>
            </a:r>
            <a:r>
              <a:rPr lang="ru-RU" sz="2200" dirty="0" smtClean="0">
                <a:solidFill>
                  <a:schemeClr val="bg1"/>
                </a:solidFill>
              </a:rPr>
              <a:t> маршрут;</a:t>
            </a:r>
            <a:endParaRPr lang="ru-RU" sz="2200" dirty="0" smtClean="0">
              <a:solidFill>
                <a:schemeClr val="bg1"/>
              </a:solidFill>
            </a:endParaRPr>
          </a:p>
          <a:p>
            <a:pPr marL="651510" indent="-514350">
              <a:buAutoNum type="arabicPeriod"/>
            </a:pPr>
            <a:r>
              <a:rPr lang="ru-RU" sz="2200" smtClean="0">
                <a:solidFill>
                  <a:schemeClr val="bg1"/>
                </a:solidFill>
              </a:rPr>
              <a:t>Создан туристский логотип;</a:t>
            </a:r>
            <a:endParaRPr lang="ru-RU" sz="2200" dirty="0" smtClean="0">
              <a:solidFill>
                <a:schemeClr val="bg1"/>
              </a:solidFill>
            </a:endParaRPr>
          </a:p>
          <a:p>
            <a:pPr marL="651510" indent="-514350">
              <a:buAutoNum type="arabicPeriod"/>
            </a:pPr>
            <a:r>
              <a:rPr lang="ru-RU" sz="2200" dirty="0" smtClean="0">
                <a:solidFill>
                  <a:schemeClr val="bg1"/>
                </a:solidFill>
              </a:rPr>
              <a:t>Привлечение внимания инвесторов к </a:t>
            </a:r>
            <a:r>
              <a:rPr lang="ru-RU" sz="2200" dirty="0" smtClean="0">
                <a:solidFill>
                  <a:schemeClr val="bg1"/>
                </a:solidFill>
              </a:rPr>
              <a:t>проекту;</a:t>
            </a:r>
            <a:endParaRPr lang="ru-RU" sz="2200" dirty="0" smtClean="0">
              <a:solidFill>
                <a:schemeClr val="bg1"/>
              </a:solidFill>
            </a:endParaRPr>
          </a:p>
          <a:p>
            <a:pPr marL="651510" indent="-514350">
              <a:buAutoNum type="arabicPeriod"/>
            </a:pPr>
            <a:r>
              <a:rPr lang="ru-RU" sz="2200" dirty="0" smtClean="0">
                <a:solidFill>
                  <a:schemeClr val="bg1"/>
                </a:solidFill>
              </a:rPr>
              <a:t>Создание положительного примера возрождения сел и </a:t>
            </a:r>
            <a:r>
              <a:rPr lang="ru-RU" sz="2200" dirty="0" smtClean="0">
                <a:solidFill>
                  <a:schemeClr val="bg1"/>
                </a:solidFill>
              </a:rPr>
              <a:t>поселков России </a:t>
            </a:r>
            <a:r>
              <a:rPr lang="ru-RU" sz="2200" dirty="0" smtClean="0">
                <a:solidFill>
                  <a:schemeClr val="bg1"/>
                </a:solidFill>
              </a:rPr>
              <a:t>за счет своей уникальности;</a:t>
            </a:r>
          </a:p>
          <a:p>
            <a:pPr marL="651510" indent="-514350">
              <a:buAutoNum type="arabicPeriod"/>
            </a:pPr>
            <a:r>
              <a:rPr lang="ru-RU" sz="2200" dirty="0" smtClean="0">
                <a:solidFill>
                  <a:schemeClr val="bg1"/>
                </a:solidFill>
              </a:rPr>
              <a:t>Развитие регионального сотрудничества по проекту.</a:t>
            </a:r>
          </a:p>
          <a:p>
            <a:pPr marL="651510" indent="-514350">
              <a:buAutoNum type="arabicPeriod"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651510" indent="-514350">
              <a:buAutoNum type="arabicPeriod"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651510" indent="-514350">
              <a:buAutoNum type="arabicPeriod"/>
            </a:pPr>
            <a:endParaRPr lang="ru-RU" sz="2400" dirty="0" smtClean="0">
              <a:solidFill>
                <a:schemeClr val="bg1"/>
              </a:solidFill>
            </a:endParaRPr>
          </a:p>
          <a:p>
            <a:pPr marL="651510" indent="-514350">
              <a:buAutoNum type="arabicPeriod"/>
            </a:pPr>
            <a:endParaRPr lang="ru-RU" sz="24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00B050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E:\Тихменево2\фото\Kedrovaya-alleya-630x472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/>
          <a:stretch>
            <a:fillRect/>
          </a:stretch>
        </p:blipFill>
        <p:spPr bwMode="auto">
          <a:xfrm>
            <a:off x="0" y="1000112"/>
            <a:ext cx="9144000" cy="4714888"/>
          </a:xfrm>
          <a:prstGeom prst="rect">
            <a:avLst/>
          </a:prstGeom>
          <a:noFill/>
        </p:spPr>
      </p:pic>
      <p:pic>
        <p:nvPicPr>
          <p:cNvPr id="1026" name="Picture 2" descr="E:\Тихменево2\фото\5mzcM7seOYI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0" y="3039577"/>
            <a:ext cx="1714512" cy="267542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0001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ru-RU" sz="5400" dirty="0" smtClean="0">
                <a:solidFill>
                  <a:srgbClr val="002060"/>
                </a:solidFill>
              </a:rPr>
              <a:t>Мы ждем вас!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3429004"/>
            <a:ext cx="9144000" cy="1938992"/>
          </a:xfrm>
          <a:prstGeom prst="rect">
            <a:avLst/>
          </a:prstGeom>
          <a:solidFill>
            <a:schemeClr val="accent1">
              <a:lumMod val="50000"/>
              <a:alpha val="42000"/>
            </a:schemeClr>
          </a:solidFill>
        </p:spPr>
        <p:txBody>
          <a:bodyPr wrap="square">
            <a:spAutoFit/>
          </a:bodyPr>
          <a:lstStyle/>
          <a:p>
            <a:pPr marL="987425" eaLnBrk="1" hangingPunct="1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7425" eaLnBrk="1" hangingPunct="1">
              <a:buFont typeface="+mj-lt"/>
              <a:buAutoNum type="arabicPeriod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Ознакомиться с объектом исследования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п.Тихменево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с.Раздумово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7425" eaLnBrk="1" hangingPunct="1">
              <a:buFont typeface="+mj-lt"/>
              <a:buAutoNum type="arabicPeriod"/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турпродукт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7425" eaLnBrk="1" hangingPunct="1">
              <a:buFont typeface="+mj-lt"/>
              <a:buAutoNum type="arabicPeriod"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местное население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созданный турпродукт</a:t>
            </a:r>
          </a:p>
          <a:p>
            <a:pPr marL="987425" eaLnBrk="1" hangingPunct="1">
              <a:buFont typeface="+mj-lt"/>
              <a:buAutoNum type="arabicPeriod"/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туристский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логотип маршрута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«Загадочные истории поселка Тихменево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357302"/>
            <a:ext cx="9144000" cy="2062103"/>
          </a:xfrm>
          <a:prstGeom prst="rect">
            <a:avLst/>
          </a:prstGeom>
          <a:solidFill>
            <a:schemeClr val="bg1">
              <a:lumMod val="95000"/>
              <a:alpha val="5000"/>
            </a:schemeClr>
          </a:solidFill>
        </p:spPr>
        <p:txBody>
          <a:bodyPr wrap="square">
            <a:spAutoFit/>
          </a:bodyPr>
          <a:lstStyle/>
          <a:p>
            <a:pPr marL="450850" algn="just" eaLnBrk="1" hangingPunct="1">
              <a:defRPr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Увеличить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туристский поток посредством использования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культурно-природного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п.Тихменево 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с.Раздумово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57170"/>
            <a:ext cx="9144000" cy="7694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marL="268288" indent="719138" algn="just">
              <a:defRPr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исследования: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59053"/>
            <a:ext cx="9144000" cy="69320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 eaLnBrk="1" hangingPunct="1">
              <a:defRPr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тура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2071682"/>
          <a:ext cx="9144000" cy="2868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72000">
                  <a:extLst>
                    <a:ext uri="{9D8B030D-6E8A-4147-A177-3AD203B41FA5}"/>
                  </a:extLst>
                </a:gridCol>
                <a:gridCol w="4572000">
                  <a:extLst>
                    <a:ext uri="{9D8B030D-6E8A-4147-A177-3AD203B41FA5}"/>
                  </a:extLst>
                </a:gridCol>
              </a:tblGrid>
              <a:tr h="458135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Название 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8095" marB="380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Загадочные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истории п. Тихменево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38095" marB="38095"/>
                </a:tc>
                <a:extLst>
                  <a:ext uri="{0D108BD9-81ED-4DB2-BD59-A6C34878D82A}"/>
                </a:extLst>
              </a:tr>
              <a:tr h="4581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Маршрут</a:t>
                      </a:r>
                      <a:endParaRPr lang="ru-RU" sz="17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Тихменево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1700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Раздумово</a:t>
                      </a:r>
                      <a:endParaRPr lang="ru-RU" sz="17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8135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Продолжительность</a:t>
                      </a:r>
                      <a:r>
                        <a:rPr lang="ru-RU" sz="1700" baseline="0" dirty="0" smtClean="0"/>
                        <a:t> 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8095" marB="3809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часа</a:t>
                      </a:r>
                      <a:endParaRPr lang="ru-RU" sz="17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38095" marB="38095"/>
                </a:tc>
                <a:extLst>
                  <a:ext uri="{0D108BD9-81ED-4DB2-BD59-A6C34878D82A}"/>
                </a:extLst>
              </a:tr>
              <a:tr h="458135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Целевая аудитория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8095" marB="380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(6+)</a:t>
                      </a:r>
                      <a:endParaRPr lang="ru-RU" sz="13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38095" marB="38095"/>
                </a:tc>
                <a:extLst>
                  <a:ext uri="{0D108BD9-81ED-4DB2-BD59-A6C34878D82A}"/>
                </a:extLst>
              </a:tr>
              <a:tr h="458135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Сезон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8095" marB="380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Апрель -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Октябрь</a:t>
                      </a:r>
                      <a:endParaRPr lang="ru-RU" sz="13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38095" marB="38095"/>
                </a:tc>
                <a:extLst>
                  <a:ext uri="{0D108BD9-81ED-4DB2-BD59-A6C34878D82A}"/>
                </a:extLst>
              </a:tr>
              <a:tr h="577965">
                <a:tc>
                  <a:txBody>
                    <a:bodyPr/>
                    <a:lstStyle/>
                    <a:p>
                      <a:r>
                        <a:rPr lang="ru-RU" sz="1700" dirty="0" smtClean="0"/>
                        <a:t>Начало и окончание</a:t>
                      </a:r>
                      <a:r>
                        <a:rPr lang="ru-RU" sz="1700" baseline="0" dirty="0" smtClean="0"/>
                        <a:t> программы</a:t>
                      </a:r>
                      <a:endParaRPr lang="ru-RU" sz="1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8095" marB="3809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17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Тихменево</a:t>
                      </a:r>
                      <a:endParaRPr lang="ru-RU" sz="13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38095" marB="38095"/>
                </a:tc>
                <a:extLst>
                  <a:ext uri="{0D108BD9-81ED-4DB2-BD59-A6C34878D82A}"/>
                </a:extLst>
              </a:tr>
            </a:tbl>
          </a:graphicData>
        </a:graphic>
      </p:graphicFrame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E:\Безымянный.jpg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1000100" y="1025299"/>
            <a:ext cx="7429552" cy="468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285732"/>
            <a:ext cx="9144000" cy="69320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ru-RU" sz="4400" dirty="0" smtClean="0">
                <a:solidFill>
                  <a:srgbClr val="002060"/>
                </a:solidFill>
              </a:rPr>
              <a:t>Маршрут</a:t>
            </a: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4348" y="1285864"/>
            <a:ext cx="1500198" cy="428628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с. </a:t>
            </a:r>
            <a:r>
              <a:rPr lang="ru-RU" dirty="0" err="1" smtClean="0"/>
              <a:t>Раздумово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643834" y="5000640"/>
            <a:ext cx="1357322" cy="35719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Дендросад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643570" y="4786326"/>
            <a:ext cx="1428760" cy="571504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Усадьба Тихменева</a:t>
            </a:r>
            <a:endParaRPr lang="ru-RU" dirty="0"/>
          </a:p>
        </p:txBody>
      </p:sp>
      <p:pic>
        <p:nvPicPr>
          <p:cNvPr id="1027" name="Picture 3" descr="C:\Program Files\Microsoft Office\MEDIA\CAGCAT10\j0212957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5072078"/>
            <a:ext cx="801536" cy="5032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52307E-6 C -0.03751 -0.02724 -0.07501 -0.05448 -0.11302 -0.05198 C -0.15105 -0.04947 -0.20418 0.01306 -0.22865 0.01473 C -0.25313 0.0164 -0.24654 -0.02696 -0.25973 -0.04141 C -0.27293 -0.05587 -0.2849 -0.01862 -0.30782 -0.07254 C -0.33074 -0.12646 -0.37032 -0.30295 -0.3974 -0.36576 C -0.42449 -0.42857 -0.44983 -0.42246 -0.47015 -0.44886 C -0.49046 -0.47527 -0.50452 -0.49833 -0.51945 -0.5239 C -0.53438 -0.54947 -0.54497 -0.57727 -0.55973 -0.60284 C -0.57449 -0.62841 -0.59463 -0.6512 -0.60782 -0.6776 C -0.62102 -0.704 -0.62015 -0.74986 -0.63907 -0.7607 C -0.65799 -0.77154 -0.69011 -0.75681 -0.72206 -0.74208 " pathEditMode="relative" ptsTypes="aaaaaaaaaaaA">
                                      <p:cBhvr>
                                        <p:cTn id="30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артинки\0_68dbc_d98a4ebc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pic>
        <p:nvPicPr>
          <p:cNvPr id="4" name="Picture 3" descr="E:\Тихменево2\фото\zaRa7vgslHk.jpg"/>
          <p:cNvPicPr>
            <a:picLocks noChangeAspect="1" noChangeArrowheads="1"/>
          </p:cNvPicPr>
          <p:nvPr/>
        </p:nvPicPr>
        <p:blipFill>
          <a:blip r:embed="rId4" cstate="print">
            <a:lum bright="-6000" contrast="30000"/>
          </a:blip>
          <a:srcRect/>
          <a:stretch>
            <a:fillRect/>
          </a:stretch>
        </p:blipFill>
        <p:spPr bwMode="auto">
          <a:xfrm>
            <a:off x="214282" y="1214427"/>
            <a:ext cx="8715436" cy="42148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282" y="214294"/>
            <a:ext cx="8715436" cy="10001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ru-RU" sz="6000" dirty="0" smtClean="0">
                <a:solidFill>
                  <a:srgbClr val="002060"/>
                </a:solidFill>
              </a:rPr>
              <a:t>Усадьба Тихменевых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артинки\5777957e9982c155ab1ff6a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5715000"/>
          </a:xfrm>
          <a:prstGeom prst="rect">
            <a:avLst/>
          </a:prstGeom>
          <a:noFill/>
        </p:spPr>
      </p:pic>
      <p:pic>
        <p:nvPicPr>
          <p:cNvPr id="4" name="Picture 2" descr="E:\Тихменево фото\IMG_3005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285720" y="1142988"/>
            <a:ext cx="2643206" cy="4357698"/>
          </a:xfrm>
          <a:prstGeom prst="rect">
            <a:avLst/>
          </a:prstGeom>
          <a:noFill/>
        </p:spPr>
      </p:pic>
      <p:pic>
        <p:nvPicPr>
          <p:cNvPr id="5" name="Picture 3" descr="E:\Тихменево фото\IMG_3004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5857884" y="1142988"/>
            <a:ext cx="3000396" cy="435771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214294"/>
            <a:ext cx="8572560" cy="92869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ru-RU" sz="5400" dirty="0" smtClean="0">
                <a:solidFill>
                  <a:srgbClr val="002060"/>
                </a:solidFill>
              </a:rPr>
              <a:t>Дендросад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ученик\Desktop\Тихменево2\день 7\IMG_2650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928926" y="1142988"/>
            <a:ext cx="3571900" cy="435771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картинки\0_68dbc_d98a4ebc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4001" cy="5715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Тихменево\фото\DSC_0493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214282" y="1000112"/>
            <a:ext cx="8786874" cy="45005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214294"/>
            <a:ext cx="8786874" cy="78583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ru-RU" sz="4800" dirty="0" smtClean="0">
                <a:solidFill>
                  <a:srgbClr val="002060"/>
                </a:solidFill>
              </a:rPr>
              <a:t>Легенда острова Тихменевых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картинки\56eaa79a431aa153849eb2a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5715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32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Мастер класс из еловых и кедровых  шишек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099" name="Picture 3" descr="C:\Users\ученик\Desktop\Тихменево2\фото\149690222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928806"/>
            <a:ext cx="4786314" cy="3500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E:\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285864"/>
            <a:ext cx="3857652" cy="4145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1704</TotalTime>
  <Words>227</Words>
  <PresentationFormat>Экран (16:10)</PresentationFormat>
  <Paragraphs>72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Апекс</vt:lpstr>
      <vt:lpstr>Слайд 1</vt:lpstr>
      <vt:lpstr>Загадочные истории поселка Тихменево</vt:lpstr>
      <vt:lpstr>Слайд 3</vt:lpstr>
      <vt:lpstr>Слайд 4</vt:lpstr>
      <vt:lpstr>Слайд 5</vt:lpstr>
      <vt:lpstr>Слайд 6</vt:lpstr>
      <vt:lpstr>Слайд 7</vt:lpstr>
      <vt:lpstr>Слайд 8</vt:lpstr>
      <vt:lpstr>Мастер класс из еловых и кедровых  шишек</vt:lpstr>
      <vt:lpstr>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Каскад прудов</vt:lpstr>
      <vt:lpstr>Слайд 20</vt:lpstr>
      <vt:lpstr>Слайд 21</vt:lpstr>
      <vt:lpstr>Слайд 22</vt:lpstr>
      <vt:lpstr>Слайд 23</vt:lpstr>
      <vt:lpstr>Слайд 24</vt:lpstr>
      <vt:lpstr>Слайд 25</vt:lpstr>
      <vt:lpstr>Выводы и перспективы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Экологическая тропа</dc:title>
  <dc:creator>Учитель</dc:creator>
  <cp:lastModifiedBy>User</cp:lastModifiedBy>
  <cp:revision>184</cp:revision>
  <dcterms:created xsi:type="dcterms:W3CDTF">2017-06-05T07:01:35Z</dcterms:created>
  <dcterms:modified xsi:type="dcterms:W3CDTF">2017-06-21T12:18:30Z</dcterms:modified>
</cp:coreProperties>
</file>